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6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7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8.xml" ContentType="application/vnd.openxmlformats-officedocument.theme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theme/theme9.xml" ContentType="application/vnd.openxmlformats-officedocument.theme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10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media/image14.jpg" ContentType="image/jpe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media/image66.jpg" ContentType="image/jpeg"/>
  <Override PartName="/ppt/media/image76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85" r:id="rId2"/>
    <p:sldMasterId id="2147483913" r:id="rId3"/>
    <p:sldMasterId id="2147483967" r:id="rId4"/>
    <p:sldMasterId id="2147483979" r:id="rId5"/>
    <p:sldMasterId id="2147484004" r:id="rId6"/>
    <p:sldMasterId id="2147484010" r:id="rId7"/>
    <p:sldMasterId id="2147484022" r:id="rId8"/>
    <p:sldMasterId id="2147484034" r:id="rId9"/>
    <p:sldMasterId id="2147484046" r:id="rId10"/>
    <p:sldMasterId id="2147484052" r:id="rId11"/>
  </p:sldMasterIdLst>
  <p:notesMasterIdLst>
    <p:notesMasterId r:id="rId90"/>
  </p:notesMasterIdLst>
  <p:sldIdLst>
    <p:sldId id="4305" r:id="rId12"/>
    <p:sldId id="768" r:id="rId13"/>
    <p:sldId id="1170" r:id="rId14"/>
    <p:sldId id="4457" r:id="rId15"/>
    <p:sldId id="1180" r:id="rId16"/>
    <p:sldId id="4396" r:id="rId17"/>
    <p:sldId id="1883" r:id="rId18"/>
    <p:sldId id="4402" r:id="rId19"/>
    <p:sldId id="4400" r:id="rId20"/>
    <p:sldId id="4397" r:id="rId21"/>
    <p:sldId id="4393" r:id="rId22"/>
    <p:sldId id="4451" r:id="rId23"/>
    <p:sldId id="4453" r:id="rId24"/>
    <p:sldId id="1168" r:id="rId25"/>
    <p:sldId id="4435" r:id="rId26"/>
    <p:sldId id="4395" r:id="rId27"/>
    <p:sldId id="4386" r:id="rId28"/>
    <p:sldId id="4388" r:id="rId29"/>
    <p:sldId id="4389" r:id="rId30"/>
    <p:sldId id="4383" r:id="rId31"/>
    <p:sldId id="4310" r:id="rId32"/>
    <p:sldId id="4371" r:id="rId33"/>
    <p:sldId id="4431" r:id="rId34"/>
    <p:sldId id="4432" r:id="rId35"/>
    <p:sldId id="4374" r:id="rId36"/>
    <p:sldId id="4408" r:id="rId37"/>
    <p:sldId id="4433" r:id="rId38"/>
    <p:sldId id="4359" r:id="rId39"/>
    <p:sldId id="4413" r:id="rId40"/>
    <p:sldId id="4360" r:id="rId41"/>
    <p:sldId id="4426" r:id="rId42"/>
    <p:sldId id="4373" r:id="rId43"/>
    <p:sldId id="4407" r:id="rId44"/>
    <p:sldId id="4362" r:id="rId45"/>
    <p:sldId id="4458" r:id="rId46"/>
    <p:sldId id="4361" r:id="rId47"/>
    <p:sldId id="4414" r:id="rId48"/>
    <p:sldId id="4363" r:id="rId49"/>
    <p:sldId id="4260" r:id="rId50"/>
    <p:sldId id="4367" r:id="rId51"/>
    <p:sldId id="4411" r:id="rId52"/>
    <p:sldId id="4444" r:id="rId53"/>
    <p:sldId id="4445" r:id="rId54"/>
    <p:sldId id="4462" r:id="rId55"/>
    <p:sldId id="4461" r:id="rId56"/>
    <p:sldId id="4365" r:id="rId57"/>
    <p:sldId id="4420" r:id="rId58"/>
    <p:sldId id="257" r:id="rId59"/>
    <p:sldId id="258" r:id="rId60"/>
    <p:sldId id="4366" r:id="rId61"/>
    <p:sldId id="4454" r:id="rId62"/>
    <p:sldId id="4404" r:id="rId63"/>
    <p:sldId id="4355" r:id="rId64"/>
    <p:sldId id="4434" r:id="rId65"/>
    <p:sldId id="4368" r:id="rId66"/>
    <p:sldId id="4406" r:id="rId67"/>
    <p:sldId id="4370" r:id="rId68"/>
    <p:sldId id="4417" r:id="rId69"/>
    <p:sldId id="4356" r:id="rId70"/>
    <p:sldId id="4419" r:id="rId71"/>
    <p:sldId id="4377" r:id="rId72"/>
    <p:sldId id="4436" r:id="rId73"/>
    <p:sldId id="4429" r:id="rId74"/>
    <p:sldId id="4459" r:id="rId75"/>
    <p:sldId id="4390" r:id="rId76"/>
    <p:sldId id="4391" r:id="rId77"/>
    <p:sldId id="4447" r:id="rId78"/>
    <p:sldId id="4437" r:id="rId79"/>
    <p:sldId id="256" r:id="rId80"/>
    <p:sldId id="4423" r:id="rId81"/>
    <p:sldId id="4463" r:id="rId82"/>
    <p:sldId id="4446" r:id="rId83"/>
    <p:sldId id="4441" r:id="rId84"/>
    <p:sldId id="4438" r:id="rId85"/>
    <p:sldId id="4443" r:id="rId86"/>
    <p:sldId id="4425" r:id="rId87"/>
    <p:sldId id="4403" r:id="rId88"/>
    <p:sldId id="667" r:id="rId89"/>
  </p:sldIdLst>
  <p:sldSz cx="13342938" cy="7505700"/>
  <p:notesSz cx="7102475" cy="9388475"/>
  <p:embeddedFontLst>
    <p:embeddedFont>
      <p:font typeface="Amasis MT Pro" panose="02040504050005020304" pitchFamily="18" charset="0"/>
      <p:regular r:id="rId91"/>
      <p:bold r:id="rId92"/>
      <p:italic r:id="rId93"/>
      <p:boldItalic r:id="rId94"/>
    </p:embeddedFont>
    <p:embeddedFont>
      <p:font typeface="Amasis MT Pro Black" panose="02040A04050005020304" pitchFamily="18" charset="0"/>
      <p:bold r:id="rId95"/>
      <p:boldItalic r:id="rId96"/>
    </p:embeddedFont>
    <p:embeddedFont>
      <p:font typeface="Bodoni MT" panose="02070603080606020203" pitchFamily="18" charset="0"/>
      <p:regular r:id="rId97"/>
      <p:bold r:id="rId98"/>
      <p:italic r:id="rId99"/>
      <p:boldItalic r:id="rId100"/>
    </p:embeddedFont>
    <p:embeddedFont>
      <p:font typeface="Bookman Old Style" panose="02050604050505020204" pitchFamily="18" charset="0"/>
      <p:regular r:id="rId101"/>
      <p:bold r:id="rId102"/>
      <p:italic r:id="rId103"/>
      <p:boldItalic r:id="rId104"/>
    </p:embeddedFont>
    <p:embeddedFont>
      <p:font typeface="Brittany Signature" pitchFamily="2" charset="0"/>
      <p:regular r:id="rId105"/>
    </p:embeddedFont>
    <p:embeddedFont>
      <p:font typeface="Caligane Demo" pitchFamily="2" charset="0"/>
      <p:regular r:id="rId106"/>
    </p:embeddedFont>
    <p:embeddedFont>
      <p:font typeface="Edwardian Script ITC" panose="030303020407070D0804" pitchFamily="66" charset="0"/>
      <p:regular r:id="rId107"/>
    </p:embeddedFont>
    <p:embeddedFont>
      <p:font typeface="Goudy Type" panose="00000500000000000000" pitchFamily="2" charset="0"/>
      <p:regular r:id="rId108"/>
      <p:bold r:id="rId109"/>
      <p:italic r:id="rId110"/>
      <p:boldItalic r:id="rId111"/>
    </p:embeddedFont>
    <p:embeddedFont>
      <p:font typeface="Lucida Calligraphy" panose="03010101010101010101" pitchFamily="66" charset="0"/>
      <p:regular r:id="rId112"/>
    </p:embeddedFont>
    <p:embeddedFont>
      <p:font typeface="Microsoft Sans Serif" panose="020B0604020202020204" pitchFamily="34" charset="0"/>
      <p:regular r:id="rId113"/>
    </p:embeddedFont>
    <p:embeddedFont>
      <p:font typeface="Mistral" panose="03090702030407020403" pitchFamily="66" charset="0"/>
      <p:regular r:id="rId114"/>
    </p:embeddedFont>
    <p:embeddedFont>
      <p:font typeface="Monotype Corsiva" panose="03010101010201010101" pitchFamily="66" charset="0"/>
      <p:regular r:id="rId115"/>
      <p:italic r:id="rId116"/>
    </p:embeddedFont>
    <p:embeddedFont>
      <p:font typeface="Roboto" panose="02000000000000000000" pitchFamily="2" charset="0"/>
      <p:regular r:id="rId117"/>
      <p:bold r:id="rId118"/>
      <p:italic r:id="rId119"/>
      <p:boldItalic r:id="rId120"/>
    </p:embeddedFont>
    <p:embeddedFont>
      <p:font typeface="Sometimes" pitchFamily="50" charset="0"/>
      <p:regular r:id="rId1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C1A20F1-5B3C-47E9-8C6F-8E8D5AB0CE33}">
          <p14:sldIdLst>
            <p14:sldId id="4305"/>
            <p14:sldId id="768"/>
            <p14:sldId id="1170"/>
            <p14:sldId id="4457"/>
            <p14:sldId id="1180"/>
            <p14:sldId id="4396"/>
            <p14:sldId id="1883"/>
            <p14:sldId id="4402"/>
            <p14:sldId id="4400"/>
            <p14:sldId id="4397"/>
            <p14:sldId id="4393"/>
            <p14:sldId id="4451"/>
            <p14:sldId id="4453"/>
            <p14:sldId id="1168"/>
            <p14:sldId id="4435"/>
            <p14:sldId id="4395"/>
            <p14:sldId id="4386"/>
            <p14:sldId id="4388"/>
            <p14:sldId id="4389"/>
            <p14:sldId id="4383"/>
            <p14:sldId id="4310"/>
            <p14:sldId id="4371"/>
            <p14:sldId id="4431"/>
            <p14:sldId id="4432"/>
            <p14:sldId id="4374"/>
            <p14:sldId id="4408"/>
            <p14:sldId id="4433"/>
            <p14:sldId id="4359"/>
            <p14:sldId id="4413"/>
            <p14:sldId id="4360"/>
            <p14:sldId id="4426"/>
            <p14:sldId id="4373"/>
            <p14:sldId id="4407"/>
            <p14:sldId id="4362"/>
            <p14:sldId id="4458"/>
            <p14:sldId id="4361"/>
            <p14:sldId id="4414"/>
            <p14:sldId id="4363"/>
            <p14:sldId id="4260"/>
            <p14:sldId id="4367"/>
            <p14:sldId id="4411"/>
            <p14:sldId id="4444"/>
            <p14:sldId id="4445"/>
            <p14:sldId id="4462"/>
            <p14:sldId id="4461"/>
            <p14:sldId id="4365"/>
            <p14:sldId id="4420"/>
            <p14:sldId id="257"/>
            <p14:sldId id="258"/>
            <p14:sldId id="4366"/>
            <p14:sldId id="4454"/>
            <p14:sldId id="4404"/>
            <p14:sldId id="4355"/>
            <p14:sldId id="4434"/>
            <p14:sldId id="4368"/>
            <p14:sldId id="4406"/>
            <p14:sldId id="4370"/>
            <p14:sldId id="4417"/>
            <p14:sldId id="4356"/>
            <p14:sldId id="4419"/>
            <p14:sldId id="4377"/>
            <p14:sldId id="4436"/>
            <p14:sldId id="4429"/>
            <p14:sldId id="4459"/>
            <p14:sldId id="4390"/>
            <p14:sldId id="4391"/>
            <p14:sldId id="4447"/>
            <p14:sldId id="4437"/>
            <p14:sldId id="256"/>
            <p14:sldId id="4423"/>
            <p14:sldId id="4463"/>
            <p14:sldId id="4446"/>
            <p14:sldId id="4441"/>
            <p14:sldId id="4438"/>
          </p14:sldIdLst>
        </p14:section>
        <p14:section name="Untitled Section" id="{F7B0A150-91A1-457C-968B-20E275FF8CAC}">
          <p14:sldIdLst>
            <p14:sldId id="4443"/>
            <p14:sldId id="4425"/>
            <p14:sldId id="4403"/>
            <p14:sldId id="66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29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43134"/>
    <a:srgbClr val="F2F2F2"/>
    <a:srgbClr val="D4D5DC"/>
    <a:srgbClr val="B2A5D6"/>
    <a:srgbClr val="542F56"/>
    <a:srgbClr val="62456E"/>
    <a:srgbClr val="D9DEE2"/>
    <a:srgbClr val="A4DEF2"/>
    <a:srgbClr val="A192DF"/>
    <a:srgbClr val="B3A2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4D695D-2C6C-415A-B90B-816FCEC3EBE9}" v="607" dt="2025-05-03T16:16:47.5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687" y="261"/>
      </p:cViewPr>
      <p:guideLst>
        <p:guide orient="horz" pos="2160"/>
        <p:guide pos="4292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37425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5.xml"/><Relationship Id="rId117" Type="http://schemas.openxmlformats.org/officeDocument/2006/relationships/font" Target="fonts/font27.fntdata"/><Relationship Id="rId21" Type="http://schemas.openxmlformats.org/officeDocument/2006/relationships/slide" Target="slides/slide10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63" Type="http://schemas.openxmlformats.org/officeDocument/2006/relationships/slide" Target="slides/slide52.xml"/><Relationship Id="rId68" Type="http://schemas.openxmlformats.org/officeDocument/2006/relationships/slide" Target="slides/slide57.xml"/><Relationship Id="rId84" Type="http://schemas.openxmlformats.org/officeDocument/2006/relationships/slide" Target="slides/slide73.xml"/><Relationship Id="rId89" Type="http://schemas.openxmlformats.org/officeDocument/2006/relationships/slide" Target="slides/slide78.xml"/><Relationship Id="rId112" Type="http://schemas.openxmlformats.org/officeDocument/2006/relationships/font" Target="fonts/font22.fntdata"/><Relationship Id="rId16" Type="http://schemas.openxmlformats.org/officeDocument/2006/relationships/slide" Target="slides/slide5.xml"/><Relationship Id="rId107" Type="http://schemas.openxmlformats.org/officeDocument/2006/relationships/font" Target="fonts/font17.fntdata"/><Relationship Id="rId11" Type="http://schemas.openxmlformats.org/officeDocument/2006/relationships/slideMaster" Target="slideMasters/slideMaster11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53" Type="http://schemas.openxmlformats.org/officeDocument/2006/relationships/slide" Target="slides/slide42.xml"/><Relationship Id="rId58" Type="http://schemas.openxmlformats.org/officeDocument/2006/relationships/slide" Target="slides/slide47.xml"/><Relationship Id="rId74" Type="http://schemas.openxmlformats.org/officeDocument/2006/relationships/slide" Target="slides/slide63.xml"/><Relationship Id="rId79" Type="http://schemas.openxmlformats.org/officeDocument/2006/relationships/slide" Target="slides/slide68.xml"/><Relationship Id="rId102" Type="http://schemas.openxmlformats.org/officeDocument/2006/relationships/font" Target="fonts/font12.fntdata"/><Relationship Id="rId123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90" Type="http://schemas.openxmlformats.org/officeDocument/2006/relationships/notesMaster" Target="notesMasters/notesMaster1.xml"/><Relationship Id="rId95" Type="http://schemas.openxmlformats.org/officeDocument/2006/relationships/font" Target="fonts/font5.fntdata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64" Type="http://schemas.openxmlformats.org/officeDocument/2006/relationships/slide" Target="slides/slide53.xml"/><Relationship Id="rId69" Type="http://schemas.openxmlformats.org/officeDocument/2006/relationships/slide" Target="slides/slide58.xml"/><Relationship Id="rId113" Type="http://schemas.openxmlformats.org/officeDocument/2006/relationships/font" Target="fonts/font23.fntdata"/><Relationship Id="rId118" Type="http://schemas.openxmlformats.org/officeDocument/2006/relationships/font" Target="fonts/font28.fntdata"/><Relationship Id="rId80" Type="http://schemas.openxmlformats.org/officeDocument/2006/relationships/slide" Target="slides/slide69.xml"/><Relationship Id="rId85" Type="http://schemas.openxmlformats.org/officeDocument/2006/relationships/slide" Target="slides/slide7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59" Type="http://schemas.openxmlformats.org/officeDocument/2006/relationships/slide" Target="slides/slide48.xml"/><Relationship Id="rId103" Type="http://schemas.openxmlformats.org/officeDocument/2006/relationships/font" Target="fonts/font13.fntdata"/><Relationship Id="rId108" Type="http://schemas.openxmlformats.org/officeDocument/2006/relationships/font" Target="fonts/font18.fntdata"/><Relationship Id="rId124" Type="http://schemas.openxmlformats.org/officeDocument/2006/relationships/theme" Target="theme/theme1.xml"/><Relationship Id="rId54" Type="http://schemas.openxmlformats.org/officeDocument/2006/relationships/slide" Target="slides/slide43.xml"/><Relationship Id="rId70" Type="http://schemas.openxmlformats.org/officeDocument/2006/relationships/slide" Target="slides/slide59.xml"/><Relationship Id="rId75" Type="http://schemas.openxmlformats.org/officeDocument/2006/relationships/slide" Target="slides/slide64.xml"/><Relationship Id="rId91" Type="http://schemas.openxmlformats.org/officeDocument/2006/relationships/font" Target="fonts/font1.fntdata"/><Relationship Id="rId96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49" Type="http://schemas.openxmlformats.org/officeDocument/2006/relationships/slide" Target="slides/slide38.xml"/><Relationship Id="rId114" Type="http://schemas.openxmlformats.org/officeDocument/2006/relationships/font" Target="fonts/font24.fntdata"/><Relationship Id="rId119" Type="http://schemas.openxmlformats.org/officeDocument/2006/relationships/font" Target="fonts/font29.fntdata"/><Relationship Id="rId44" Type="http://schemas.openxmlformats.org/officeDocument/2006/relationships/slide" Target="slides/slide33.xml"/><Relationship Id="rId60" Type="http://schemas.openxmlformats.org/officeDocument/2006/relationships/slide" Target="slides/slide49.xml"/><Relationship Id="rId65" Type="http://schemas.openxmlformats.org/officeDocument/2006/relationships/slide" Target="slides/slide54.xml"/><Relationship Id="rId81" Type="http://schemas.openxmlformats.org/officeDocument/2006/relationships/slide" Target="slides/slide70.xml"/><Relationship Id="rId86" Type="http://schemas.openxmlformats.org/officeDocument/2006/relationships/slide" Target="slides/slide75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39" Type="http://schemas.openxmlformats.org/officeDocument/2006/relationships/slide" Target="slides/slide28.xml"/><Relationship Id="rId109" Type="http://schemas.openxmlformats.org/officeDocument/2006/relationships/font" Target="fonts/font19.fntdata"/><Relationship Id="rId34" Type="http://schemas.openxmlformats.org/officeDocument/2006/relationships/slide" Target="slides/slide23.xml"/><Relationship Id="rId50" Type="http://schemas.openxmlformats.org/officeDocument/2006/relationships/slide" Target="slides/slide39.xml"/><Relationship Id="rId55" Type="http://schemas.openxmlformats.org/officeDocument/2006/relationships/slide" Target="slides/slide44.xml"/><Relationship Id="rId76" Type="http://schemas.openxmlformats.org/officeDocument/2006/relationships/slide" Target="slides/slide65.xml"/><Relationship Id="rId97" Type="http://schemas.openxmlformats.org/officeDocument/2006/relationships/font" Target="fonts/font7.fntdata"/><Relationship Id="rId104" Type="http://schemas.openxmlformats.org/officeDocument/2006/relationships/font" Target="fonts/font14.fntdata"/><Relationship Id="rId120" Type="http://schemas.openxmlformats.org/officeDocument/2006/relationships/font" Target="fonts/font30.fntdata"/><Relationship Id="rId125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0.xml"/><Relationship Id="rId92" Type="http://schemas.openxmlformats.org/officeDocument/2006/relationships/font" Target="fonts/font2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18.xml"/><Relationship Id="rId24" Type="http://schemas.openxmlformats.org/officeDocument/2006/relationships/slide" Target="slides/slide13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66" Type="http://schemas.openxmlformats.org/officeDocument/2006/relationships/slide" Target="slides/slide55.xml"/><Relationship Id="rId87" Type="http://schemas.openxmlformats.org/officeDocument/2006/relationships/slide" Target="slides/slide76.xml"/><Relationship Id="rId110" Type="http://schemas.openxmlformats.org/officeDocument/2006/relationships/font" Target="fonts/font20.fntdata"/><Relationship Id="rId115" Type="http://schemas.openxmlformats.org/officeDocument/2006/relationships/font" Target="fonts/font25.fntdata"/><Relationship Id="rId61" Type="http://schemas.openxmlformats.org/officeDocument/2006/relationships/slide" Target="slides/slide50.xml"/><Relationship Id="rId82" Type="http://schemas.openxmlformats.org/officeDocument/2006/relationships/slide" Target="slides/slide71.xml"/><Relationship Id="rId19" Type="http://schemas.openxmlformats.org/officeDocument/2006/relationships/slide" Target="slides/slide8.xml"/><Relationship Id="rId14" Type="http://schemas.openxmlformats.org/officeDocument/2006/relationships/slide" Target="slides/slide3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56" Type="http://schemas.openxmlformats.org/officeDocument/2006/relationships/slide" Target="slides/slide45.xml"/><Relationship Id="rId77" Type="http://schemas.openxmlformats.org/officeDocument/2006/relationships/slide" Target="slides/slide66.xml"/><Relationship Id="rId100" Type="http://schemas.openxmlformats.org/officeDocument/2006/relationships/font" Target="fonts/font10.fntdata"/><Relationship Id="rId105" Type="http://schemas.openxmlformats.org/officeDocument/2006/relationships/font" Target="fonts/font15.fntdata"/><Relationship Id="rId126" Type="http://schemas.microsoft.com/office/2016/11/relationships/changesInfo" Target="changesInfos/changesInfo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0.xml"/><Relationship Id="rId72" Type="http://schemas.openxmlformats.org/officeDocument/2006/relationships/slide" Target="slides/slide61.xml"/><Relationship Id="rId93" Type="http://schemas.openxmlformats.org/officeDocument/2006/relationships/font" Target="fonts/font3.fntdata"/><Relationship Id="rId98" Type="http://schemas.openxmlformats.org/officeDocument/2006/relationships/font" Target="fonts/font8.fntdata"/><Relationship Id="rId121" Type="http://schemas.openxmlformats.org/officeDocument/2006/relationships/font" Target="fonts/font31.fntdata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4.xml"/><Relationship Id="rId46" Type="http://schemas.openxmlformats.org/officeDocument/2006/relationships/slide" Target="slides/slide35.xml"/><Relationship Id="rId67" Type="http://schemas.openxmlformats.org/officeDocument/2006/relationships/slide" Target="slides/slide56.xml"/><Relationship Id="rId116" Type="http://schemas.openxmlformats.org/officeDocument/2006/relationships/font" Target="fonts/font26.fntdata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62" Type="http://schemas.openxmlformats.org/officeDocument/2006/relationships/slide" Target="slides/slide51.xml"/><Relationship Id="rId83" Type="http://schemas.openxmlformats.org/officeDocument/2006/relationships/slide" Target="slides/slide72.xml"/><Relationship Id="rId88" Type="http://schemas.openxmlformats.org/officeDocument/2006/relationships/slide" Target="slides/slide77.xml"/><Relationship Id="rId111" Type="http://schemas.openxmlformats.org/officeDocument/2006/relationships/font" Target="fonts/font21.fntdata"/><Relationship Id="rId15" Type="http://schemas.openxmlformats.org/officeDocument/2006/relationships/slide" Target="slides/slide4.xml"/><Relationship Id="rId36" Type="http://schemas.openxmlformats.org/officeDocument/2006/relationships/slide" Target="slides/slide25.xml"/><Relationship Id="rId57" Type="http://schemas.openxmlformats.org/officeDocument/2006/relationships/slide" Target="slides/slide46.xml"/><Relationship Id="rId106" Type="http://schemas.openxmlformats.org/officeDocument/2006/relationships/font" Target="fonts/font16.fntdata"/><Relationship Id="rId127" Type="http://schemas.microsoft.com/office/2015/10/relationships/revisionInfo" Target="revisionInfo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0.xml"/><Relationship Id="rId52" Type="http://schemas.openxmlformats.org/officeDocument/2006/relationships/slide" Target="slides/slide41.xml"/><Relationship Id="rId73" Type="http://schemas.openxmlformats.org/officeDocument/2006/relationships/slide" Target="slides/slide62.xml"/><Relationship Id="rId78" Type="http://schemas.openxmlformats.org/officeDocument/2006/relationships/slide" Target="slides/slide67.xml"/><Relationship Id="rId94" Type="http://schemas.openxmlformats.org/officeDocument/2006/relationships/font" Target="fonts/font4.fntdata"/><Relationship Id="rId99" Type="http://schemas.openxmlformats.org/officeDocument/2006/relationships/font" Target="fonts/font9.fntdata"/><Relationship Id="rId101" Type="http://schemas.openxmlformats.org/officeDocument/2006/relationships/font" Target="fonts/font11.fntdata"/><Relationship Id="rId122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ila Keys" userId="3b006543546cc72c" providerId="LiveId" clId="{F64D695D-2C6C-415A-B90B-816FCEC3EBE9}"/>
    <pc:docChg chg="undo redo custSel addSld delSld modSld sldOrd delMainMaster modSection">
      <pc:chgData name="Sheila Keys" userId="3b006543546cc72c" providerId="LiveId" clId="{F64D695D-2C6C-415A-B90B-816FCEC3EBE9}" dt="2025-05-03T16:22:45.812" v="2235" actId="1076"/>
      <pc:docMkLst>
        <pc:docMk/>
      </pc:docMkLst>
      <pc:sldChg chg="ord">
        <pc:chgData name="Sheila Keys" userId="3b006543546cc72c" providerId="LiveId" clId="{F64D695D-2C6C-415A-B90B-816FCEC3EBE9}" dt="2025-05-02T14:35:08.836" v="1594"/>
        <pc:sldMkLst>
          <pc:docMk/>
          <pc:sldMk cId="0" sldId="257"/>
        </pc:sldMkLst>
      </pc:sldChg>
      <pc:sldChg chg="ord">
        <pc:chgData name="Sheila Keys" userId="3b006543546cc72c" providerId="LiveId" clId="{F64D695D-2C6C-415A-B90B-816FCEC3EBE9}" dt="2025-05-02T14:35:08.836" v="1594"/>
        <pc:sldMkLst>
          <pc:docMk/>
          <pc:sldMk cId="0" sldId="258"/>
        </pc:sldMkLst>
      </pc:sldChg>
      <pc:sldChg chg="modSp">
        <pc:chgData name="Sheila Keys" userId="3b006543546cc72c" providerId="LiveId" clId="{F64D695D-2C6C-415A-B90B-816FCEC3EBE9}" dt="2025-05-02T02:40:11.238" v="909" actId="6549"/>
        <pc:sldMkLst>
          <pc:docMk/>
          <pc:sldMk cId="0" sldId="1170"/>
        </pc:sldMkLst>
        <pc:spChg chg="mod">
          <ac:chgData name="Sheila Keys" userId="3b006543546cc72c" providerId="LiveId" clId="{F64D695D-2C6C-415A-B90B-816FCEC3EBE9}" dt="2025-05-02T02:40:11.238" v="909" actId="6549"/>
          <ac:spMkLst>
            <pc:docMk/>
            <pc:sldMk cId="0" sldId="1170"/>
            <ac:spMk id="6" creationId="{65B178F9-F0B3-5F00-C06D-0203D8EEA251}"/>
          </ac:spMkLst>
        </pc:spChg>
      </pc:sldChg>
      <pc:sldChg chg="addSp delSp del mod addAnim delAnim">
        <pc:chgData name="Sheila Keys" userId="3b006543546cc72c" providerId="LiveId" clId="{F64D695D-2C6C-415A-B90B-816FCEC3EBE9}" dt="2025-05-01T01:17:45.449" v="180" actId="2696"/>
        <pc:sldMkLst>
          <pc:docMk/>
          <pc:sldMk cId="1807267701" sldId="1204"/>
        </pc:sldMkLst>
      </pc:sldChg>
      <pc:sldChg chg="del">
        <pc:chgData name="Sheila Keys" userId="3b006543546cc72c" providerId="LiveId" clId="{F64D695D-2C6C-415A-B90B-816FCEC3EBE9}" dt="2025-05-01T03:30:14.986" v="448" actId="47"/>
        <pc:sldMkLst>
          <pc:docMk/>
          <pc:sldMk cId="1665014657" sldId="1814"/>
        </pc:sldMkLst>
      </pc:sldChg>
      <pc:sldChg chg="del">
        <pc:chgData name="Sheila Keys" userId="3b006543546cc72c" providerId="LiveId" clId="{F64D695D-2C6C-415A-B90B-816FCEC3EBE9}" dt="2025-05-01T03:30:14.986" v="448" actId="47"/>
        <pc:sldMkLst>
          <pc:docMk/>
          <pc:sldMk cId="332888981" sldId="1879"/>
        </pc:sldMkLst>
      </pc:sldChg>
      <pc:sldChg chg="ord">
        <pc:chgData name="Sheila Keys" userId="3b006543546cc72c" providerId="LiveId" clId="{F64D695D-2C6C-415A-B90B-816FCEC3EBE9}" dt="2025-05-02T14:34:22.852" v="1589"/>
        <pc:sldMkLst>
          <pc:docMk/>
          <pc:sldMk cId="314154616" sldId="4260"/>
        </pc:sldMkLst>
      </pc:sldChg>
      <pc:sldChg chg="modSp mod">
        <pc:chgData name="Sheila Keys" userId="3b006543546cc72c" providerId="LiveId" clId="{F64D695D-2C6C-415A-B90B-816FCEC3EBE9}" dt="2025-05-02T02:58:58.645" v="936" actId="20577"/>
        <pc:sldMkLst>
          <pc:docMk/>
          <pc:sldMk cId="1404289500" sldId="4310"/>
        </pc:sldMkLst>
        <pc:spChg chg="mod">
          <ac:chgData name="Sheila Keys" userId="3b006543546cc72c" providerId="LiveId" clId="{F64D695D-2C6C-415A-B90B-816FCEC3EBE9}" dt="2025-05-02T02:58:58.645" v="936" actId="20577"/>
          <ac:spMkLst>
            <pc:docMk/>
            <pc:sldMk cId="1404289500" sldId="4310"/>
            <ac:spMk id="3" creationId="{0BB3C5D9-3B6D-E5A1-F3BB-EBCFC94DD8BC}"/>
          </ac:spMkLst>
        </pc:spChg>
        <pc:spChg chg="mod">
          <ac:chgData name="Sheila Keys" userId="3b006543546cc72c" providerId="LiveId" clId="{F64D695D-2C6C-415A-B90B-816FCEC3EBE9}" dt="2025-05-02T02:58:22.839" v="931" actId="554"/>
          <ac:spMkLst>
            <pc:docMk/>
            <pc:sldMk cId="1404289500" sldId="4310"/>
            <ac:spMk id="8" creationId="{F1BB1911-C80D-3977-0866-0C78DCE7F4D1}"/>
          </ac:spMkLst>
        </pc:spChg>
        <pc:spChg chg="mod">
          <ac:chgData name="Sheila Keys" userId="3b006543546cc72c" providerId="LiveId" clId="{F64D695D-2C6C-415A-B90B-816FCEC3EBE9}" dt="2025-05-02T02:58:31.051" v="932" actId="1076"/>
          <ac:spMkLst>
            <pc:docMk/>
            <pc:sldMk cId="1404289500" sldId="4310"/>
            <ac:spMk id="10" creationId="{05700809-B5B3-4A88-B27F-7F4D40B7CB73}"/>
          </ac:spMkLst>
        </pc:spChg>
      </pc:sldChg>
      <pc:sldChg chg="add del">
        <pc:chgData name="Sheila Keys" userId="3b006543546cc72c" providerId="LiveId" clId="{F64D695D-2C6C-415A-B90B-816FCEC3EBE9}" dt="2025-05-03T05:01:45.283" v="1683" actId="47"/>
        <pc:sldMkLst>
          <pc:docMk/>
          <pc:sldMk cId="4098112674" sldId="4350"/>
        </pc:sldMkLst>
      </pc:sldChg>
      <pc:sldChg chg="add del">
        <pc:chgData name="Sheila Keys" userId="3b006543546cc72c" providerId="LiveId" clId="{F64D695D-2C6C-415A-B90B-816FCEC3EBE9}" dt="2025-05-03T05:01:45.283" v="1683" actId="47"/>
        <pc:sldMkLst>
          <pc:docMk/>
          <pc:sldMk cId="3183296085" sldId="4351"/>
        </pc:sldMkLst>
      </pc:sldChg>
      <pc:sldChg chg="addSp delSp modSp mod">
        <pc:chgData name="Sheila Keys" userId="3b006543546cc72c" providerId="LiveId" clId="{F64D695D-2C6C-415A-B90B-816FCEC3EBE9}" dt="2025-05-02T13:50:59.946" v="1503" actId="1076"/>
        <pc:sldMkLst>
          <pc:docMk/>
          <pc:sldMk cId="3669685718" sldId="4355"/>
        </pc:sldMkLst>
        <pc:spChg chg="add mod">
          <ac:chgData name="Sheila Keys" userId="3b006543546cc72c" providerId="LiveId" clId="{F64D695D-2C6C-415A-B90B-816FCEC3EBE9}" dt="2025-05-02T13:39:23.882" v="1487" actId="1038"/>
          <ac:spMkLst>
            <pc:docMk/>
            <pc:sldMk cId="3669685718" sldId="4355"/>
            <ac:spMk id="9" creationId="{9241435D-BEC3-71ED-0695-96DB9CFE0FCD}"/>
          </ac:spMkLst>
        </pc:spChg>
        <pc:spChg chg="del">
          <ac:chgData name="Sheila Keys" userId="3b006543546cc72c" providerId="LiveId" clId="{F64D695D-2C6C-415A-B90B-816FCEC3EBE9}" dt="2025-05-02T13:21:23.540" v="1224" actId="478"/>
          <ac:spMkLst>
            <pc:docMk/>
            <pc:sldMk cId="3669685718" sldId="4355"/>
            <ac:spMk id="11" creationId="{C1CE48C1-0BDB-4C0D-4950-81F9249D1B81}"/>
          </ac:spMkLst>
        </pc:spChg>
        <pc:spChg chg="add mod">
          <ac:chgData name="Sheila Keys" userId="3b006543546cc72c" providerId="LiveId" clId="{F64D695D-2C6C-415A-B90B-816FCEC3EBE9}" dt="2025-05-02T13:34:28.288" v="1450" actId="12788"/>
          <ac:spMkLst>
            <pc:docMk/>
            <pc:sldMk cId="3669685718" sldId="4355"/>
            <ac:spMk id="12" creationId="{8B105F3F-E77F-2ECD-8327-A2E7EFEE33BA}"/>
          </ac:spMkLst>
        </pc:spChg>
        <pc:picChg chg="mod">
          <ac:chgData name="Sheila Keys" userId="3b006543546cc72c" providerId="LiveId" clId="{F64D695D-2C6C-415A-B90B-816FCEC3EBE9}" dt="2025-05-02T13:30:52.361" v="1412" actId="1076"/>
          <ac:picMkLst>
            <pc:docMk/>
            <pc:sldMk cId="3669685718" sldId="4355"/>
            <ac:picMk id="6" creationId="{A523ACA8-420F-D74B-8E47-906CC0909103}"/>
          </ac:picMkLst>
        </pc:picChg>
        <pc:picChg chg="add del mod">
          <ac:chgData name="Sheila Keys" userId="3b006543546cc72c" providerId="LiveId" clId="{F64D695D-2C6C-415A-B90B-816FCEC3EBE9}" dt="2025-05-02T13:36:46.095" v="1460" actId="478"/>
          <ac:picMkLst>
            <pc:docMk/>
            <pc:sldMk cId="3669685718" sldId="4355"/>
            <ac:picMk id="8" creationId="{0A4FAB80-E8D9-D6C1-3844-9B25DE8B68BF}"/>
          </ac:picMkLst>
        </pc:picChg>
        <pc:picChg chg="mod">
          <ac:chgData name="Sheila Keys" userId="3b006543546cc72c" providerId="LiveId" clId="{F64D695D-2C6C-415A-B90B-816FCEC3EBE9}" dt="2025-05-02T13:30:55.534" v="1413" actId="1076"/>
          <ac:picMkLst>
            <pc:docMk/>
            <pc:sldMk cId="3669685718" sldId="4355"/>
            <ac:picMk id="10" creationId="{B9031626-50B9-0097-505E-F8F1A3215EE9}"/>
          </ac:picMkLst>
        </pc:picChg>
        <pc:picChg chg="add mod">
          <ac:chgData name="Sheila Keys" userId="3b006543546cc72c" providerId="LiveId" clId="{F64D695D-2C6C-415A-B90B-816FCEC3EBE9}" dt="2025-05-02T13:36:49.228" v="1461"/>
          <ac:picMkLst>
            <pc:docMk/>
            <pc:sldMk cId="3669685718" sldId="4355"/>
            <ac:picMk id="16" creationId="{31DC7AF0-7826-DB08-1D95-EBE0FAAB303D}"/>
          </ac:picMkLst>
        </pc:picChg>
        <pc:picChg chg="add mod ord modCrop">
          <ac:chgData name="Sheila Keys" userId="3b006543546cc72c" providerId="LiveId" clId="{F64D695D-2C6C-415A-B90B-816FCEC3EBE9}" dt="2025-05-02T13:49:15.275" v="1498" actId="1076"/>
          <ac:picMkLst>
            <pc:docMk/>
            <pc:sldMk cId="3669685718" sldId="4355"/>
            <ac:picMk id="17" creationId="{18BB141F-2DBA-BC97-4646-11FDC5A8B519}"/>
          </ac:picMkLst>
        </pc:picChg>
        <pc:picChg chg="add del mod">
          <ac:chgData name="Sheila Keys" userId="3b006543546cc72c" providerId="LiveId" clId="{F64D695D-2C6C-415A-B90B-816FCEC3EBE9}" dt="2025-05-02T13:43:19.660" v="1495" actId="478"/>
          <ac:picMkLst>
            <pc:docMk/>
            <pc:sldMk cId="3669685718" sldId="4355"/>
            <ac:picMk id="19" creationId="{E3BCF3C4-B881-3490-B234-2301544FFF59}"/>
          </ac:picMkLst>
        </pc:picChg>
        <pc:picChg chg="add mod">
          <ac:chgData name="Sheila Keys" userId="3b006543546cc72c" providerId="LiveId" clId="{F64D695D-2C6C-415A-B90B-816FCEC3EBE9}" dt="2025-05-02T13:50:59.946" v="1503" actId="1076"/>
          <ac:picMkLst>
            <pc:docMk/>
            <pc:sldMk cId="3669685718" sldId="4355"/>
            <ac:picMk id="21" creationId="{97024F24-8C03-B9EA-8AE9-C2A5087C4E20}"/>
          </ac:picMkLst>
        </pc:picChg>
      </pc:sldChg>
      <pc:sldChg chg="ord">
        <pc:chgData name="Sheila Keys" userId="3b006543546cc72c" providerId="LiveId" clId="{F64D695D-2C6C-415A-B90B-816FCEC3EBE9}" dt="2025-05-02T14:30:17.679" v="1576"/>
        <pc:sldMkLst>
          <pc:docMk/>
          <pc:sldMk cId="582987456" sldId="4359"/>
        </pc:sldMkLst>
      </pc:sldChg>
      <pc:sldChg chg="ord">
        <pc:chgData name="Sheila Keys" userId="3b006543546cc72c" providerId="LiveId" clId="{F64D695D-2C6C-415A-B90B-816FCEC3EBE9}" dt="2025-05-02T14:32:36.175" v="1580"/>
        <pc:sldMkLst>
          <pc:docMk/>
          <pc:sldMk cId="3010454606" sldId="4360"/>
        </pc:sldMkLst>
      </pc:sldChg>
      <pc:sldChg chg="ord">
        <pc:chgData name="Sheila Keys" userId="3b006543546cc72c" providerId="LiveId" clId="{F64D695D-2C6C-415A-B90B-816FCEC3EBE9}" dt="2025-05-02T14:34:03.129" v="1587"/>
        <pc:sldMkLst>
          <pc:docMk/>
          <pc:sldMk cId="3864750934" sldId="4361"/>
        </pc:sldMkLst>
      </pc:sldChg>
      <pc:sldChg chg="modSp mod ord">
        <pc:chgData name="Sheila Keys" userId="3b006543546cc72c" providerId="LiveId" clId="{F64D695D-2C6C-415A-B90B-816FCEC3EBE9}" dt="2025-05-02T14:33:47.049" v="1585"/>
        <pc:sldMkLst>
          <pc:docMk/>
          <pc:sldMk cId="350999870" sldId="4362"/>
        </pc:sldMkLst>
        <pc:spChg chg="mod">
          <ac:chgData name="Sheila Keys" userId="3b006543546cc72c" providerId="LiveId" clId="{F64D695D-2C6C-415A-B90B-816FCEC3EBE9}" dt="2025-05-02T02:31:04.269" v="878" actId="20577"/>
          <ac:spMkLst>
            <pc:docMk/>
            <pc:sldMk cId="350999870" sldId="4362"/>
            <ac:spMk id="3" creationId="{524AA5FC-E9C8-86AD-25CA-F546330B7D38}"/>
          </ac:spMkLst>
        </pc:spChg>
        <pc:spChg chg="mod">
          <ac:chgData name="Sheila Keys" userId="3b006543546cc72c" providerId="LiveId" clId="{F64D695D-2C6C-415A-B90B-816FCEC3EBE9}" dt="2025-05-01T13:12:14.787" v="590" actId="12788"/>
          <ac:spMkLst>
            <pc:docMk/>
            <pc:sldMk cId="350999870" sldId="4362"/>
            <ac:spMk id="4" creationId="{AAFA29A5-AA3A-2435-CF59-E735771DB2E3}"/>
          </ac:spMkLst>
        </pc:spChg>
      </pc:sldChg>
      <pc:sldChg chg="ord">
        <pc:chgData name="Sheila Keys" userId="3b006543546cc72c" providerId="LiveId" clId="{F64D695D-2C6C-415A-B90B-816FCEC3EBE9}" dt="2025-05-02T14:34:22.852" v="1589"/>
        <pc:sldMkLst>
          <pc:docMk/>
          <pc:sldMk cId="2475582548" sldId="4363"/>
        </pc:sldMkLst>
      </pc:sldChg>
      <pc:sldChg chg="ord">
        <pc:chgData name="Sheila Keys" userId="3b006543546cc72c" providerId="LiveId" clId="{F64D695D-2C6C-415A-B90B-816FCEC3EBE9}" dt="2025-05-02T14:35:08.836" v="1594"/>
        <pc:sldMkLst>
          <pc:docMk/>
          <pc:sldMk cId="4188073499" sldId="4365"/>
        </pc:sldMkLst>
      </pc:sldChg>
      <pc:sldChg chg="ord">
        <pc:chgData name="Sheila Keys" userId="3b006543546cc72c" providerId="LiveId" clId="{F64D695D-2C6C-415A-B90B-816FCEC3EBE9}" dt="2025-05-02T14:35:34.143" v="1596"/>
        <pc:sldMkLst>
          <pc:docMk/>
          <pc:sldMk cId="2299502616" sldId="4366"/>
        </pc:sldMkLst>
      </pc:sldChg>
      <pc:sldChg chg="ord">
        <pc:chgData name="Sheila Keys" userId="3b006543546cc72c" providerId="LiveId" clId="{F64D695D-2C6C-415A-B90B-816FCEC3EBE9}" dt="2025-05-02T14:34:51.753" v="1592"/>
        <pc:sldMkLst>
          <pc:docMk/>
          <pc:sldMk cId="583536860" sldId="4367"/>
        </pc:sldMkLst>
      </pc:sldChg>
      <pc:sldChg chg="ord">
        <pc:chgData name="Sheila Keys" userId="3b006543546cc72c" providerId="LiveId" clId="{F64D695D-2C6C-415A-B90B-816FCEC3EBE9}" dt="2025-05-02T14:29:06.996" v="1572"/>
        <pc:sldMkLst>
          <pc:docMk/>
          <pc:sldMk cId="1364423381" sldId="4371"/>
        </pc:sldMkLst>
      </pc:sldChg>
      <pc:sldChg chg="del">
        <pc:chgData name="Sheila Keys" userId="3b006543546cc72c" providerId="LiveId" clId="{F64D695D-2C6C-415A-B90B-816FCEC3EBE9}" dt="2025-05-01T01:44:33.861" v="220" actId="47"/>
        <pc:sldMkLst>
          <pc:docMk/>
          <pc:sldMk cId="1073858755" sldId="4372"/>
        </pc:sldMkLst>
      </pc:sldChg>
      <pc:sldChg chg="ord">
        <pc:chgData name="Sheila Keys" userId="3b006543546cc72c" providerId="LiveId" clId="{F64D695D-2C6C-415A-B90B-816FCEC3EBE9}" dt="2025-05-02T14:32:51.083" v="1582"/>
        <pc:sldMkLst>
          <pc:docMk/>
          <pc:sldMk cId="1049540719" sldId="4373"/>
        </pc:sldMkLst>
      </pc:sldChg>
      <pc:sldChg chg="ord">
        <pc:chgData name="Sheila Keys" userId="3b006543546cc72c" providerId="LiveId" clId="{F64D695D-2C6C-415A-B90B-816FCEC3EBE9}" dt="2025-05-02T14:29:23.128" v="1574"/>
        <pc:sldMkLst>
          <pc:docMk/>
          <pc:sldMk cId="2902645066" sldId="4374"/>
        </pc:sldMkLst>
      </pc:sldChg>
      <pc:sldChg chg="modSp del mod">
        <pc:chgData name="Sheila Keys" userId="3b006543546cc72c" providerId="LiveId" clId="{F64D695D-2C6C-415A-B90B-816FCEC3EBE9}" dt="2025-05-02T13:14:47.381" v="1213" actId="2696"/>
        <pc:sldMkLst>
          <pc:docMk/>
          <pc:sldMk cId="0" sldId="4381"/>
        </pc:sldMkLst>
        <pc:spChg chg="mod">
          <ac:chgData name="Sheila Keys" userId="3b006543546cc72c" providerId="LiveId" clId="{F64D695D-2C6C-415A-B90B-816FCEC3EBE9}" dt="2025-05-02T12:56:25.463" v="1122" actId="14100"/>
          <ac:spMkLst>
            <pc:docMk/>
            <pc:sldMk cId="0" sldId="4381"/>
            <ac:spMk id="5" creationId="{71A52C8A-D5D9-C090-A26D-2A57ED701627}"/>
          </ac:spMkLst>
        </pc:spChg>
        <pc:graphicFrameChg chg="mod modGraphic">
          <ac:chgData name="Sheila Keys" userId="3b006543546cc72c" providerId="LiveId" clId="{F64D695D-2C6C-415A-B90B-816FCEC3EBE9}" dt="2025-05-02T13:05:31.483" v="1134" actId="20577"/>
          <ac:graphicFrameMkLst>
            <pc:docMk/>
            <pc:sldMk cId="0" sldId="4381"/>
            <ac:graphicFrameMk id="7" creationId="{53D549FF-D72A-23B5-9C59-B66581B9B775}"/>
          </ac:graphicFrameMkLst>
        </pc:graphicFrameChg>
      </pc:sldChg>
      <pc:sldChg chg="add del">
        <pc:chgData name="Sheila Keys" userId="3b006543546cc72c" providerId="LiveId" clId="{F64D695D-2C6C-415A-B90B-816FCEC3EBE9}" dt="2025-05-01T19:31:34.650" v="842"/>
        <pc:sldMkLst>
          <pc:docMk/>
          <pc:sldMk cId="855873126" sldId="4386"/>
        </pc:sldMkLst>
      </pc:sldChg>
      <pc:sldChg chg="add del">
        <pc:chgData name="Sheila Keys" userId="3b006543546cc72c" providerId="LiveId" clId="{F64D695D-2C6C-415A-B90B-816FCEC3EBE9}" dt="2025-05-01T19:31:34.650" v="842"/>
        <pc:sldMkLst>
          <pc:docMk/>
          <pc:sldMk cId="1166301068" sldId="4388"/>
        </pc:sldMkLst>
      </pc:sldChg>
      <pc:sldChg chg="modSp add del mod">
        <pc:chgData name="Sheila Keys" userId="3b006543546cc72c" providerId="LiveId" clId="{F64D695D-2C6C-415A-B90B-816FCEC3EBE9}" dt="2025-05-02T02:31:27.246" v="879" actId="20577"/>
        <pc:sldMkLst>
          <pc:docMk/>
          <pc:sldMk cId="3182747394" sldId="4389"/>
        </pc:sldMkLst>
        <pc:graphicFrameChg chg="modGraphic">
          <ac:chgData name="Sheila Keys" userId="3b006543546cc72c" providerId="LiveId" clId="{F64D695D-2C6C-415A-B90B-816FCEC3EBE9}" dt="2025-05-02T02:31:27.246" v="879" actId="20577"/>
          <ac:graphicFrameMkLst>
            <pc:docMk/>
            <pc:sldMk cId="3182747394" sldId="4389"/>
            <ac:graphicFrameMk id="3" creationId="{FF349B27-9979-31D0-1FEE-39746C62613C}"/>
          </ac:graphicFrameMkLst>
        </pc:graphicFrameChg>
      </pc:sldChg>
      <pc:sldChg chg="del">
        <pc:chgData name="Sheila Keys" userId="3b006543546cc72c" providerId="LiveId" clId="{F64D695D-2C6C-415A-B90B-816FCEC3EBE9}" dt="2025-05-01T02:48:02.197" v="446" actId="2696"/>
        <pc:sldMkLst>
          <pc:docMk/>
          <pc:sldMk cId="776952111" sldId="4394"/>
        </pc:sldMkLst>
      </pc:sldChg>
      <pc:sldChg chg="modSp mod">
        <pc:chgData name="Sheila Keys" userId="3b006543546cc72c" providerId="LiveId" clId="{F64D695D-2C6C-415A-B90B-816FCEC3EBE9}" dt="2025-05-02T02:46:36.696" v="913" actId="6549"/>
        <pc:sldMkLst>
          <pc:docMk/>
          <pc:sldMk cId="3244045933" sldId="4397"/>
        </pc:sldMkLst>
        <pc:spChg chg="mod">
          <ac:chgData name="Sheila Keys" userId="3b006543546cc72c" providerId="LiveId" clId="{F64D695D-2C6C-415A-B90B-816FCEC3EBE9}" dt="2025-05-02T02:46:36.696" v="913" actId="6549"/>
          <ac:spMkLst>
            <pc:docMk/>
            <pc:sldMk cId="3244045933" sldId="4397"/>
            <ac:spMk id="12" creationId="{6DBFC5E3-FE48-7BA2-3685-2D0C625D2DA8}"/>
          </ac:spMkLst>
        </pc:spChg>
      </pc:sldChg>
      <pc:sldChg chg="addSp delSp modSp mod modShow">
        <pc:chgData name="Sheila Keys" userId="3b006543546cc72c" providerId="LiveId" clId="{F64D695D-2C6C-415A-B90B-816FCEC3EBE9}" dt="2025-05-03T13:07:02.129" v="2159" actId="1076"/>
        <pc:sldMkLst>
          <pc:docMk/>
          <pc:sldMk cId="3905123061" sldId="4403"/>
        </pc:sldMkLst>
        <pc:spChg chg="del">
          <ac:chgData name="Sheila Keys" userId="3b006543546cc72c" providerId="LiveId" clId="{F64D695D-2C6C-415A-B90B-816FCEC3EBE9}" dt="2025-05-03T05:01:18.783" v="1681" actId="478"/>
          <ac:spMkLst>
            <pc:docMk/>
            <pc:sldMk cId="3905123061" sldId="4403"/>
            <ac:spMk id="8" creationId="{197D0F5F-CE65-49B9-78B2-9FB346DDEDB0}"/>
          </ac:spMkLst>
        </pc:spChg>
        <pc:grpChg chg="del">
          <ac:chgData name="Sheila Keys" userId="3b006543546cc72c" providerId="LiveId" clId="{F64D695D-2C6C-415A-B90B-816FCEC3EBE9}" dt="2025-05-03T13:04:55.349" v="2138" actId="478"/>
          <ac:grpSpMkLst>
            <pc:docMk/>
            <pc:sldMk cId="3905123061" sldId="4403"/>
            <ac:grpSpMk id="17" creationId="{B852C033-F337-27EF-84F8-0919EE8EEF5C}"/>
          </ac:grpSpMkLst>
        </pc:grpChg>
        <pc:picChg chg="add mod">
          <ac:chgData name="Sheila Keys" userId="3b006543546cc72c" providerId="LiveId" clId="{F64D695D-2C6C-415A-B90B-816FCEC3EBE9}" dt="2025-05-03T13:04:16.227" v="2134"/>
          <ac:picMkLst>
            <pc:docMk/>
            <pc:sldMk cId="3905123061" sldId="4403"/>
            <ac:picMk id="11" creationId="{AAB49878-F88D-0AB8-F48F-F81AF96EF840}"/>
          </ac:picMkLst>
        </pc:picChg>
        <pc:picChg chg="add mod">
          <ac:chgData name="Sheila Keys" userId="3b006543546cc72c" providerId="LiveId" clId="{F64D695D-2C6C-415A-B90B-816FCEC3EBE9}" dt="2025-05-03T13:06:36.268" v="2157"/>
          <ac:picMkLst>
            <pc:docMk/>
            <pc:sldMk cId="3905123061" sldId="4403"/>
            <ac:picMk id="13" creationId="{477CDA7A-4D13-60AF-1433-367AEBEFE549}"/>
          </ac:picMkLst>
        </pc:picChg>
        <pc:picChg chg="add mod">
          <ac:chgData name="Sheila Keys" userId="3b006543546cc72c" providerId="LiveId" clId="{F64D695D-2C6C-415A-B90B-816FCEC3EBE9}" dt="2025-05-03T13:07:02.129" v="2159" actId="1076"/>
          <ac:picMkLst>
            <pc:docMk/>
            <pc:sldMk cId="3905123061" sldId="4403"/>
            <ac:picMk id="18" creationId="{4363DF8D-5196-B75F-9C4F-A0DA9E34AA2E}"/>
          </ac:picMkLst>
        </pc:picChg>
      </pc:sldChg>
      <pc:sldChg chg="del">
        <pc:chgData name="Sheila Keys" userId="3b006543546cc72c" providerId="LiveId" clId="{F64D695D-2C6C-415A-B90B-816FCEC3EBE9}" dt="2025-05-01T01:44:33.861" v="220" actId="47"/>
        <pc:sldMkLst>
          <pc:docMk/>
          <pc:sldMk cId="735524976" sldId="4405"/>
        </pc:sldMkLst>
      </pc:sldChg>
      <pc:sldChg chg="ord">
        <pc:chgData name="Sheila Keys" userId="3b006543546cc72c" providerId="LiveId" clId="{F64D695D-2C6C-415A-B90B-816FCEC3EBE9}" dt="2025-05-02T14:32:51.083" v="1582"/>
        <pc:sldMkLst>
          <pc:docMk/>
          <pc:sldMk cId="1492652369" sldId="4407"/>
        </pc:sldMkLst>
      </pc:sldChg>
      <pc:sldChg chg="ord">
        <pc:chgData name="Sheila Keys" userId="3b006543546cc72c" providerId="LiveId" clId="{F64D695D-2C6C-415A-B90B-816FCEC3EBE9}" dt="2025-05-02T14:29:23.128" v="1574"/>
        <pc:sldMkLst>
          <pc:docMk/>
          <pc:sldMk cId="3376605648" sldId="4408"/>
        </pc:sldMkLst>
      </pc:sldChg>
      <pc:sldChg chg="addSp modSp mod ord">
        <pc:chgData name="Sheila Keys" userId="3b006543546cc72c" providerId="LiveId" clId="{F64D695D-2C6C-415A-B90B-816FCEC3EBE9}" dt="2025-05-03T11:37:17.557" v="2128" actId="313"/>
        <pc:sldMkLst>
          <pc:docMk/>
          <pc:sldMk cId="1483616653" sldId="4411"/>
        </pc:sldMkLst>
        <pc:graphicFrameChg chg="add mod modGraphic">
          <ac:chgData name="Sheila Keys" userId="3b006543546cc72c" providerId="LiveId" clId="{F64D695D-2C6C-415A-B90B-816FCEC3EBE9}" dt="2025-05-03T11:37:17.557" v="2128" actId="313"/>
          <ac:graphicFrameMkLst>
            <pc:docMk/>
            <pc:sldMk cId="1483616653" sldId="4411"/>
            <ac:graphicFrameMk id="6" creationId="{8D429A4D-9317-6212-25D6-51124091A453}"/>
          </ac:graphicFrameMkLst>
        </pc:graphicFrameChg>
      </pc:sldChg>
      <pc:sldChg chg="ord">
        <pc:chgData name="Sheila Keys" userId="3b006543546cc72c" providerId="LiveId" clId="{F64D695D-2C6C-415A-B90B-816FCEC3EBE9}" dt="2025-05-02T14:30:17.679" v="1576"/>
        <pc:sldMkLst>
          <pc:docMk/>
          <pc:sldMk cId="3910918475" sldId="4413"/>
        </pc:sldMkLst>
      </pc:sldChg>
      <pc:sldChg chg="ord">
        <pc:chgData name="Sheila Keys" userId="3b006543546cc72c" providerId="LiveId" clId="{F64D695D-2C6C-415A-B90B-816FCEC3EBE9}" dt="2025-05-02T14:34:03.129" v="1587"/>
        <pc:sldMkLst>
          <pc:docMk/>
          <pc:sldMk cId="4070498469" sldId="4414"/>
        </pc:sldMkLst>
      </pc:sldChg>
      <pc:sldChg chg="ord">
        <pc:chgData name="Sheila Keys" userId="3b006543546cc72c" providerId="LiveId" clId="{F64D695D-2C6C-415A-B90B-816FCEC3EBE9}" dt="2025-05-02T14:35:08.836" v="1594"/>
        <pc:sldMkLst>
          <pc:docMk/>
          <pc:sldMk cId="2298057218" sldId="4420"/>
        </pc:sldMkLst>
      </pc:sldChg>
      <pc:sldChg chg="addSp delSp modSp del mod ord">
        <pc:chgData name="Sheila Keys" userId="3b006543546cc72c" providerId="LiveId" clId="{F64D695D-2C6C-415A-B90B-816FCEC3EBE9}" dt="2025-05-01T13:11:06.739" v="584" actId="2696"/>
        <pc:sldMkLst>
          <pc:docMk/>
          <pc:sldMk cId="3992992128" sldId="4421"/>
        </pc:sldMkLst>
      </pc:sldChg>
      <pc:sldChg chg="addSp delSp modSp mod">
        <pc:chgData name="Sheila Keys" userId="3b006543546cc72c" providerId="LiveId" clId="{F64D695D-2C6C-415A-B90B-816FCEC3EBE9}" dt="2025-05-02T04:20:44.923" v="1117" actId="1036"/>
        <pc:sldMkLst>
          <pc:docMk/>
          <pc:sldMk cId="2088221739" sldId="4425"/>
        </pc:sldMkLst>
        <pc:spChg chg="mod">
          <ac:chgData name="Sheila Keys" userId="3b006543546cc72c" providerId="LiveId" clId="{F64D695D-2C6C-415A-B90B-816FCEC3EBE9}" dt="2025-05-01T19:11:55.967" v="839" actId="1076"/>
          <ac:spMkLst>
            <pc:docMk/>
            <pc:sldMk cId="2088221739" sldId="4425"/>
            <ac:spMk id="2" creationId="{7A03DDB1-F235-2068-C3E1-C9E891BDA2ED}"/>
          </ac:spMkLst>
        </pc:spChg>
        <pc:spChg chg="del mod">
          <ac:chgData name="Sheila Keys" userId="3b006543546cc72c" providerId="LiveId" clId="{F64D695D-2C6C-415A-B90B-816FCEC3EBE9}" dt="2025-05-02T03:50:34.800" v="966" actId="478"/>
          <ac:spMkLst>
            <pc:docMk/>
            <pc:sldMk cId="2088221739" sldId="4425"/>
            <ac:spMk id="3" creationId="{B901E143-A453-CA86-FD38-F851704BE042}"/>
          </ac:spMkLst>
        </pc:spChg>
        <pc:spChg chg="ord">
          <ac:chgData name="Sheila Keys" userId="3b006543546cc72c" providerId="LiveId" clId="{F64D695D-2C6C-415A-B90B-816FCEC3EBE9}" dt="2025-05-02T04:13:40.428" v="1084" actId="166"/>
          <ac:spMkLst>
            <pc:docMk/>
            <pc:sldMk cId="2088221739" sldId="4425"/>
            <ac:spMk id="6" creationId="{FC593737-7004-AD3D-FE22-C9D3AD81E86F}"/>
          </ac:spMkLst>
        </pc:spChg>
        <pc:spChg chg="mod ord">
          <ac:chgData name="Sheila Keys" userId="3b006543546cc72c" providerId="LiveId" clId="{F64D695D-2C6C-415A-B90B-816FCEC3EBE9}" dt="2025-05-02T04:20:44.923" v="1117" actId="1036"/>
          <ac:spMkLst>
            <pc:docMk/>
            <pc:sldMk cId="2088221739" sldId="4425"/>
            <ac:spMk id="7" creationId="{2D010E91-BE40-1FAB-9D58-C24331E7A119}"/>
          </ac:spMkLst>
        </pc:spChg>
        <pc:spChg chg="del mod">
          <ac:chgData name="Sheila Keys" userId="3b006543546cc72c" providerId="LiveId" clId="{F64D695D-2C6C-415A-B90B-816FCEC3EBE9}" dt="2025-05-02T03:50:31.046" v="965" actId="478"/>
          <ac:spMkLst>
            <pc:docMk/>
            <pc:sldMk cId="2088221739" sldId="4425"/>
            <ac:spMk id="8" creationId="{CDF63EA4-956E-2DA8-5C08-B52CA62B9927}"/>
          </ac:spMkLst>
        </pc:spChg>
        <pc:spChg chg="add mod">
          <ac:chgData name="Sheila Keys" userId="3b006543546cc72c" providerId="LiveId" clId="{F64D695D-2C6C-415A-B90B-816FCEC3EBE9}" dt="2025-05-02T04:20:26.379" v="1107" actId="1036"/>
          <ac:spMkLst>
            <pc:docMk/>
            <pc:sldMk cId="2088221739" sldId="4425"/>
            <ac:spMk id="9" creationId="{34CBF0A8-1A0D-16E4-506F-8AF46F76D775}"/>
          </ac:spMkLst>
        </pc:spChg>
        <pc:spChg chg="mod">
          <ac:chgData name="Sheila Keys" userId="3b006543546cc72c" providerId="LiveId" clId="{F64D695D-2C6C-415A-B90B-816FCEC3EBE9}" dt="2025-05-01T19:11:14.704" v="832" actId="1076"/>
          <ac:spMkLst>
            <pc:docMk/>
            <pc:sldMk cId="2088221739" sldId="4425"/>
            <ac:spMk id="10" creationId="{0A2B63C9-3BC3-AD0F-908A-11AAABF68CB0}"/>
          </ac:spMkLst>
        </pc:spChg>
        <pc:spChg chg="ord">
          <ac:chgData name="Sheila Keys" userId="3b006543546cc72c" providerId="LiveId" clId="{F64D695D-2C6C-415A-B90B-816FCEC3EBE9}" dt="2025-05-02T04:13:18.892" v="1082" actId="166"/>
          <ac:spMkLst>
            <pc:docMk/>
            <pc:sldMk cId="2088221739" sldId="4425"/>
            <ac:spMk id="12" creationId="{A17E60BE-2BAA-2678-5217-B5E8A9D935A0}"/>
          </ac:spMkLst>
        </pc:spChg>
        <pc:spChg chg="del mod">
          <ac:chgData name="Sheila Keys" userId="3b006543546cc72c" providerId="LiveId" clId="{F64D695D-2C6C-415A-B90B-816FCEC3EBE9}" dt="2025-05-02T03:47:56.963" v="939" actId="478"/>
          <ac:spMkLst>
            <pc:docMk/>
            <pc:sldMk cId="2088221739" sldId="4425"/>
            <ac:spMk id="13" creationId="{417A46DC-9546-444D-A917-747C27B9CA4E}"/>
          </ac:spMkLst>
        </pc:spChg>
        <pc:spChg chg="add mod">
          <ac:chgData name="Sheila Keys" userId="3b006543546cc72c" providerId="LiveId" clId="{F64D695D-2C6C-415A-B90B-816FCEC3EBE9}" dt="2025-05-02T04:20:26.379" v="1107" actId="1036"/>
          <ac:spMkLst>
            <pc:docMk/>
            <pc:sldMk cId="2088221739" sldId="4425"/>
            <ac:spMk id="16" creationId="{56BAC03F-D436-0C64-9D05-4DB4A5A09D38}"/>
          </ac:spMkLst>
        </pc:spChg>
        <pc:spChg chg="add del mod">
          <ac:chgData name="Sheila Keys" userId="3b006543546cc72c" providerId="LiveId" clId="{F64D695D-2C6C-415A-B90B-816FCEC3EBE9}" dt="2025-05-02T04:19:18.717" v="1086" actId="478"/>
          <ac:spMkLst>
            <pc:docMk/>
            <pc:sldMk cId="2088221739" sldId="4425"/>
            <ac:spMk id="17" creationId="{37B7C5F0-5831-6EAB-14A5-331CC40F1AD7}"/>
          </ac:spMkLst>
        </pc:spChg>
        <pc:spChg chg="add mod">
          <ac:chgData name="Sheila Keys" userId="3b006543546cc72c" providerId="LiveId" clId="{F64D695D-2C6C-415A-B90B-816FCEC3EBE9}" dt="2025-05-02T04:20:26.379" v="1107" actId="1036"/>
          <ac:spMkLst>
            <pc:docMk/>
            <pc:sldMk cId="2088221739" sldId="4425"/>
            <ac:spMk id="19" creationId="{8903A5E0-27F1-12A0-403B-F1A29011C046}"/>
          </ac:spMkLst>
        </pc:spChg>
      </pc:sldChg>
      <pc:sldChg chg="ord">
        <pc:chgData name="Sheila Keys" userId="3b006543546cc72c" providerId="LiveId" clId="{F64D695D-2C6C-415A-B90B-816FCEC3EBE9}" dt="2025-05-02T14:32:36.175" v="1580"/>
        <pc:sldMkLst>
          <pc:docMk/>
          <pc:sldMk cId="0" sldId="4426"/>
        </pc:sldMkLst>
      </pc:sldChg>
      <pc:sldChg chg="addSp delSp modSp del mod setBg">
        <pc:chgData name="Sheila Keys" userId="3b006543546cc72c" providerId="LiveId" clId="{F64D695D-2C6C-415A-B90B-816FCEC3EBE9}" dt="2025-05-01T00:49:35.213" v="65" actId="2696"/>
        <pc:sldMkLst>
          <pc:docMk/>
          <pc:sldMk cId="219823573" sldId="4427"/>
        </pc:sldMkLst>
      </pc:sldChg>
      <pc:sldChg chg="modSp mod">
        <pc:chgData name="Sheila Keys" userId="3b006543546cc72c" providerId="LiveId" clId="{F64D695D-2C6C-415A-B90B-816FCEC3EBE9}" dt="2025-05-01T01:54:15.775" v="285"/>
        <pc:sldMkLst>
          <pc:docMk/>
          <pc:sldMk cId="1196165598" sldId="4429"/>
        </pc:sldMkLst>
        <pc:graphicFrameChg chg="modGraphic">
          <ac:chgData name="Sheila Keys" userId="3b006543546cc72c" providerId="LiveId" clId="{F64D695D-2C6C-415A-B90B-816FCEC3EBE9}" dt="2025-05-01T01:54:15.775" v="285"/>
          <ac:graphicFrameMkLst>
            <pc:docMk/>
            <pc:sldMk cId="1196165598" sldId="4429"/>
            <ac:graphicFrameMk id="17" creationId="{951243DA-49D1-CB88-03A1-9F7FE30AD005}"/>
          </ac:graphicFrameMkLst>
        </pc:graphicFrameChg>
      </pc:sldChg>
      <pc:sldChg chg="del">
        <pc:chgData name="Sheila Keys" userId="3b006543546cc72c" providerId="LiveId" clId="{F64D695D-2C6C-415A-B90B-816FCEC3EBE9}" dt="2025-05-01T01:10:32.055" v="148" actId="2696"/>
        <pc:sldMkLst>
          <pc:docMk/>
          <pc:sldMk cId="1918667051" sldId="4430"/>
        </pc:sldMkLst>
      </pc:sldChg>
      <pc:sldChg chg="ord">
        <pc:chgData name="Sheila Keys" userId="3b006543546cc72c" providerId="LiveId" clId="{F64D695D-2C6C-415A-B90B-816FCEC3EBE9}" dt="2025-05-02T14:29:06.996" v="1572"/>
        <pc:sldMkLst>
          <pc:docMk/>
          <pc:sldMk cId="1721797410" sldId="4431"/>
        </pc:sldMkLst>
      </pc:sldChg>
      <pc:sldChg chg="addSp delSp modSp mod ord">
        <pc:chgData name="Sheila Keys" userId="3b006543546cc72c" providerId="LiveId" clId="{F64D695D-2C6C-415A-B90B-816FCEC3EBE9}" dt="2025-05-02T14:29:06.996" v="1572"/>
        <pc:sldMkLst>
          <pc:docMk/>
          <pc:sldMk cId="2172844279" sldId="4432"/>
        </pc:sldMkLst>
        <pc:spChg chg="mod">
          <ac:chgData name="Sheila Keys" userId="3b006543546cc72c" providerId="LiveId" clId="{F64D695D-2C6C-415A-B90B-816FCEC3EBE9}" dt="2025-05-01T01:48:10.152" v="251" actId="164"/>
          <ac:spMkLst>
            <pc:docMk/>
            <pc:sldMk cId="2172844279" sldId="4432"/>
            <ac:spMk id="6" creationId="{B92F2418-A904-1EA4-4CB8-D682DD5B6F8E}"/>
          </ac:spMkLst>
        </pc:spChg>
        <pc:spChg chg="mod">
          <ac:chgData name="Sheila Keys" userId="3b006543546cc72c" providerId="LiveId" clId="{F64D695D-2C6C-415A-B90B-816FCEC3EBE9}" dt="2025-05-01T01:48:22.050" v="252" actId="164"/>
          <ac:spMkLst>
            <pc:docMk/>
            <pc:sldMk cId="2172844279" sldId="4432"/>
            <ac:spMk id="8" creationId="{6DBE5FD3-1B6B-41F5-28EA-2571B1A1FFE3}"/>
          </ac:spMkLst>
        </pc:spChg>
        <pc:spChg chg="mod">
          <ac:chgData name="Sheila Keys" userId="3b006543546cc72c" providerId="LiveId" clId="{F64D695D-2C6C-415A-B90B-816FCEC3EBE9}" dt="2025-05-01T01:48:22.050" v="252" actId="164"/>
          <ac:spMkLst>
            <pc:docMk/>
            <pc:sldMk cId="2172844279" sldId="4432"/>
            <ac:spMk id="17" creationId="{61D40130-AA57-F859-D0D1-B8DD0962346E}"/>
          </ac:spMkLst>
        </pc:spChg>
        <pc:grpChg chg="add mod">
          <ac:chgData name="Sheila Keys" userId="3b006543546cc72c" providerId="LiveId" clId="{F64D695D-2C6C-415A-B90B-816FCEC3EBE9}" dt="2025-05-01T01:48:45.737" v="255" actId="554"/>
          <ac:grpSpMkLst>
            <pc:docMk/>
            <pc:sldMk cId="2172844279" sldId="4432"/>
            <ac:grpSpMk id="9" creationId="{84E8ADE7-5AF9-B031-CE15-D77A7A73C1FA}"/>
          </ac:grpSpMkLst>
        </pc:grpChg>
        <pc:grpChg chg="add mod">
          <ac:chgData name="Sheila Keys" userId="3b006543546cc72c" providerId="LiveId" clId="{F64D695D-2C6C-415A-B90B-816FCEC3EBE9}" dt="2025-05-01T01:49:01.245" v="256" actId="1076"/>
          <ac:grpSpMkLst>
            <pc:docMk/>
            <pc:sldMk cId="2172844279" sldId="4432"/>
            <ac:grpSpMk id="11" creationId="{074655C3-B485-B174-4894-E8DE2DD36C2B}"/>
          </ac:grpSpMkLst>
        </pc:grpChg>
        <pc:picChg chg="mod">
          <ac:chgData name="Sheila Keys" userId="3b006543546cc72c" providerId="LiveId" clId="{F64D695D-2C6C-415A-B90B-816FCEC3EBE9}" dt="2025-05-01T01:48:10.152" v="251" actId="164"/>
          <ac:picMkLst>
            <pc:docMk/>
            <pc:sldMk cId="2172844279" sldId="4432"/>
            <ac:picMk id="10" creationId="{F1AEA639-149D-F5C4-26B6-86E72FC38443}"/>
          </ac:picMkLst>
        </pc:picChg>
        <pc:picChg chg="mod">
          <ac:chgData name="Sheila Keys" userId="3b006543546cc72c" providerId="LiveId" clId="{F64D695D-2C6C-415A-B90B-816FCEC3EBE9}" dt="2025-05-01T01:48:22.050" v="252" actId="164"/>
          <ac:picMkLst>
            <pc:docMk/>
            <pc:sldMk cId="2172844279" sldId="4432"/>
            <ac:picMk id="12" creationId="{6A747A50-2F97-43B7-0DE7-C30600A76E49}"/>
          </ac:picMkLst>
        </pc:picChg>
      </pc:sldChg>
      <pc:sldChg chg="add">
        <pc:chgData name="Sheila Keys" userId="3b006543546cc72c" providerId="LiveId" clId="{F64D695D-2C6C-415A-B90B-816FCEC3EBE9}" dt="2025-05-02T14:31:49.629" v="1578"/>
        <pc:sldMkLst>
          <pc:docMk/>
          <pc:sldMk cId="2750054393" sldId="4433"/>
        </pc:sldMkLst>
      </pc:sldChg>
      <pc:sldChg chg="del">
        <pc:chgData name="Sheila Keys" userId="3b006543546cc72c" providerId="LiveId" clId="{F64D695D-2C6C-415A-B90B-816FCEC3EBE9}" dt="2025-05-02T14:31:38.497" v="1577" actId="2696"/>
        <pc:sldMkLst>
          <pc:docMk/>
          <pc:sldMk cId="2848566146" sldId="4433"/>
        </pc:sldMkLst>
      </pc:sldChg>
      <pc:sldChg chg="addSp delSp modSp mod">
        <pc:chgData name="Sheila Keys" userId="3b006543546cc72c" providerId="LiveId" clId="{F64D695D-2C6C-415A-B90B-816FCEC3EBE9}" dt="2025-05-02T13:53:33.731" v="1521" actId="1076"/>
        <pc:sldMkLst>
          <pc:docMk/>
          <pc:sldMk cId="4230617329" sldId="4434"/>
        </pc:sldMkLst>
        <pc:spChg chg="mod">
          <ac:chgData name="Sheila Keys" userId="3b006543546cc72c" providerId="LiveId" clId="{F64D695D-2C6C-415A-B90B-816FCEC3EBE9}" dt="2025-05-02T13:53:26.500" v="1519" actId="403"/>
          <ac:spMkLst>
            <pc:docMk/>
            <pc:sldMk cId="4230617329" sldId="4434"/>
            <ac:spMk id="6" creationId="{FD334C64-2417-E116-0626-6A4497845727}"/>
          </ac:spMkLst>
        </pc:spChg>
        <pc:spChg chg="add del mod">
          <ac:chgData name="Sheila Keys" userId="3b006543546cc72c" providerId="LiveId" clId="{F64D695D-2C6C-415A-B90B-816FCEC3EBE9}" dt="2025-05-02T13:51:55.150" v="1506" actId="478"/>
          <ac:spMkLst>
            <pc:docMk/>
            <pc:sldMk cId="4230617329" sldId="4434"/>
            <ac:spMk id="9" creationId="{25C6576A-9A22-13D8-F21C-E1D8FEDD28F8}"/>
          </ac:spMkLst>
        </pc:spChg>
        <pc:picChg chg="mod">
          <ac:chgData name="Sheila Keys" userId="3b006543546cc72c" providerId="LiveId" clId="{F64D695D-2C6C-415A-B90B-816FCEC3EBE9}" dt="2025-05-02T13:53:13.760" v="1515" actId="14100"/>
          <ac:picMkLst>
            <pc:docMk/>
            <pc:sldMk cId="4230617329" sldId="4434"/>
            <ac:picMk id="8" creationId="{7F039FA6-8031-2557-37DC-BF201E77AB80}"/>
          </ac:picMkLst>
        </pc:picChg>
        <pc:picChg chg="add mod">
          <ac:chgData name="Sheila Keys" userId="3b006543546cc72c" providerId="LiveId" clId="{F64D695D-2C6C-415A-B90B-816FCEC3EBE9}" dt="2025-05-02T13:53:33.731" v="1521" actId="1076"/>
          <ac:picMkLst>
            <pc:docMk/>
            <pc:sldMk cId="4230617329" sldId="4434"/>
            <ac:picMk id="10" creationId="{C32B54B5-E029-4301-7F59-38D125399FA5}"/>
          </ac:picMkLst>
        </pc:picChg>
      </pc:sldChg>
      <pc:sldChg chg="addSp delSp modSp mod">
        <pc:chgData name="Sheila Keys" userId="3b006543546cc72c" providerId="LiveId" clId="{F64D695D-2C6C-415A-B90B-816FCEC3EBE9}" dt="2025-05-01T01:43:56.864" v="219" actId="339"/>
        <pc:sldMkLst>
          <pc:docMk/>
          <pc:sldMk cId="3468064008" sldId="4436"/>
        </pc:sldMkLst>
        <pc:spChg chg="mod topLvl">
          <ac:chgData name="Sheila Keys" userId="3b006543546cc72c" providerId="LiveId" clId="{F64D695D-2C6C-415A-B90B-816FCEC3EBE9}" dt="2025-05-01T01:43:06.900" v="212" actId="338"/>
          <ac:spMkLst>
            <pc:docMk/>
            <pc:sldMk cId="3468064008" sldId="4436"/>
            <ac:spMk id="10" creationId="{FF8264A9-C2B6-8D39-DF77-608F12F5516A}"/>
          </ac:spMkLst>
        </pc:spChg>
        <pc:spChg chg="mod topLvl">
          <ac:chgData name="Sheila Keys" userId="3b006543546cc72c" providerId="LiveId" clId="{F64D695D-2C6C-415A-B90B-816FCEC3EBE9}" dt="2025-05-01T01:43:23.783" v="213" actId="2085"/>
          <ac:spMkLst>
            <pc:docMk/>
            <pc:sldMk cId="3468064008" sldId="4436"/>
            <ac:spMk id="11" creationId="{C93E322D-1CBC-47D4-C3E1-B8D76E2E3C5B}"/>
          </ac:spMkLst>
        </pc:spChg>
        <pc:spChg chg="mod topLvl">
          <ac:chgData name="Sheila Keys" userId="3b006543546cc72c" providerId="LiveId" clId="{F64D695D-2C6C-415A-B90B-816FCEC3EBE9}" dt="2025-05-01T01:43:56.864" v="219" actId="339"/>
          <ac:spMkLst>
            <pc:docMk/>
            <pc:sldMk cId="3468064008" sldId="4436"/>
            <ac:spMk id="12" creationId="{4E537F1A-5EC0-9DFA-3A78-5A3A0FB11BC1}"/>
          </ac:spMkLst>
        </pc:spChg>
        <pc:spChg chg="mod topLvl">
          <ac:chgData name="Sheila Keys" userId="3b006543546cc72c" providerId="LiveId" clId="{F64D695D-2C6C-415A-B90B-816FCEC3EBE9}" dt="2025-05-01T01:43:28.838" v="214" actId="2085"/>
          <ac:spMkLst>
            <pc:docMk/>
            <pc:sldMk cId="3468064008" sldId="4436"/>
            <ac:spMk id="17" creationId="{072C3EB1-86C3-EA70-DC6D-EDA73E045ECA}"/>
          </ac:spMkLst>
        </pc:spChg>
        <pc:spChg chg="mod topLvl">
          <ac:chgData name="Sheila Keys" userId="3b006543546cc72c" providerId="LiveId" clId="{F64D695D-2C6C-415A-B90B-816FCEC3EBE9}" dt="2025-05-01T01:43:42.711" v="217" actId="2085"/>
          <ac:spMkLst>
            <pc:docMk/>
            <pc:sldMk cId="3468064008" sldId="4436"/>
            <ac:spMk id="19" creationId="{59748090-9AED-F41F-B595-666BFF1F0B2B}"/>
          </ac:spMkLst>
        </pc:spChg>
        <pc:spChg chg="mod topLvl">
          <ac:chgData name="Sheila Keys" userId="3b006543546cc72c" providerId="LiveId" clId="{F64D695D-2C6C-415A-B90B-816FCEC3EBE9}" dt="2025-05-01T01:43:34.834" v="215" actId="2085"/>
          <ac:spMkLst>
            <pc:docMk/>
            <pc:sldMk cId="3468064008" sldId="4436"/>
            <ac:spMk id="20" creationId="{F45C2313-F3A7-4E99-7765-DD4A610C2513}"/>
          </ac:spMkLst>
        </pc:spChg>
        <pc:spChg chg="mod topLvl">
          <ac:chgData name="Sheila Keys" userId="3b006543546cc72c" providerId="LiveId" clId="{F64D695D-2C6C-415A-B90B-816FCEC3EBE9}" dt="2025-05-01T01:43:47.561" v="218" actId="2085"/>
          <ac:spMkLst>
            <pc:docMk/>
            <pc:sldMk cId="3468064008" sldId="4436"/>
            <ac:spMk id="21" creationId="{AE3236FB-6B3A-5D66-0F0E-DA4CA5DE13F4}"/>
          </ac:spMkLst>
        </pc:spChg>
        <pc:grpChg chg="add mod">
          <ac:chgData name="Sheila Keys" userId="3b006543546cc72c" providerId="LiveId" clId="{F64D695D-2C6C-415A-B90B-816FCEC3EBE9}" dt="2025-05-01T01:43:06.900" v="212" actId="338"/>
          <ac:grpSpMkLst>
            <pc:docMk/>
            <pc:sldMk cId="3468064008" sldId="4436"/>
            <ac:grpSpMk id="22" creationId="{D676C6FA-A049-96C5-4AB8-5DAE28B7FDD1}"/>
          </ac:grpSpMkLst>
        </pc:grpChg>
      </pc:sldChg>
      <pc:sldChg chg="ord">
        <pc:chgData name="Sheila Keys" userId="3b006543546cc72c" providerId="LiveId" clId="{F64D695D-2C6C-415A-B90B-816FCEC3EBE9}" dt="2025-05-02T02:46:57.193" v="915"/>
        <pc:sldMkLst>
          <pc:docMk/>
          <pc:sldMk cId="3174860804" sldId="4437"/>
        </pc:sldMkLst>
      </pc:sldChg>
      <pc:sldChg chg="addSp delSp modSp mod setBg">
        <pc:chgData name="Sheila Keys" userId="3b006543546cc72c" providerId="LiveId" clId="{F64D695D-2C6C-415A-B90B-816FCEC3EBE9}" dt="2025-05-01T01:52:51.188" v="282" actId="338"/>
        <pc:sldMkLst>
          <pc:docMk/>
          <pc:sldMk cId="2630975644" sldId="4438"/>
        </pc:sldMkLst>
        <pc:spChg chg="mod">
          <ac:chgData name="Sheila Keys" userId="3b006543546cc72c" providerId="LiveId" clId="{F64D695D-2C6C-415A-B90B-816FCEC3EBE9}" dt="2025-05-01T01:13:22.371" v="171" actId="1076"/>
          <ac:spMkLst>
            <pc:docMk/>
            <pc:sldMk cId="2630975644" sldId="4438"/>
            <ac:spMk id="6" creationId="{3DAC39C0-9C5F-79AE-C8C2-19B2CC005ABD}"/>
          </ac:spMkLst>
        </pc:spChg>
        <pc:spChg chg="mod">
          <ac:chgData name="Sheila Keys" userId="3b006543546cc72c" providerId="LiveId" clId="{F64D695D-2C6C-415A-B90B-816FCEC3EBE9}" dt="2025-05-01T01:13:05.216" v="170" actId="14100"/>
          <ac:spMkLst>
            <pc:docMk/>
            <pc:sldMk cId="2630975644" sldId="4438"/>
            <ac:spMk id="7" creationId="{3245205C-5162-2AEB-096D-EF58FB48DDFE}"/>
          </ac:spMkLst>
        </pc:spChg>
        <pc:spChg chg="mod topLvl">
          <ac:chgData name="Sheila Keys" userId="3b006543546cc72c" providerId="LiveId" clId="{F64D695D-2C6C-415A-B90B-816FCEC3EBE9}" dt="2025-05-01T01:52:51.188" v="282" actId="338"/>
          <ac:spMkLst>
            <pc:docMk/>
            <pc:sldMk cId="2630975644" sldId="4438"/>
            <ac:spMk id="12" creationId="{E71168CB-082B-35DF-2496-3EB2598FE0F5}"/>
          </ac:spMkLst>
        </pc:spChg>
        <pc:grpChg chg="add mod">
          <ac:chgData name="Sheila Keys" userId="3b006543546cc72c" providerId="LiveId" clId="{F64D695D-2C6C-415A-B90B-816FCEC3EBE9}" dt="2025-05-01T01:52:51.188" v="282" actId="338"/>
          <ac:grpSpMkLst>
            <pc:docMk/>
            <pc:sldMk cId="2630975644" sldId="4438"/>
            <ac:grpSpMk id="5" creationId="{DB5505A5-E0D3-E830-52BD-462CEB1343F8}"/>
          </ac:grpSpMkLst>
        </pc:grpChg>
        <pc:picChg chg="add mod ord">
          <ac:chgData name="Sheila Keys" userId="3b006543546cc72c" providerId="LiveId" clId="{F64D695D-2C6C-415A-B90B-816FCEC3EBE9}" dt="2025-05-01T01:11:18.970" v="155" actId="167"/>
          <ac:picMkLst>
            <pc:docMk/>
            <pc:sldMk cId="2630975644" sldId="4438"/>
            <ac:picMk id="2" creationId="{F34F979A-480C-A359-2C75-22E2203AA88D}"/>
          </ac:picMkLst>
        </pc:picChg>
        <pc:picChg chg="mod topLvl">
          <ac:chgData name="Sheila Keys" userId="3b006543546cc72c" providerId="LiveId" clId="{F64D695D-2C6C-415A-B90B-816FCEC3EBE9}" dt="2025-05-01T01:52:51.188" v="282" actId="338"/>
          <ac:picMkLst>
            <pc:docMk/>
            <pc:sldMk cId="2630975644" sldId="4438"/>
            <ac:picMk id="4" creationId="{1BBD535F-6711-B042-CD98-4C13563CD9D6}"/>
          </ac:picMkLst>
        </pc:picChg>
      </pc:sldChg>
      <pc:sldChg chg="add del">
        <pc:chgData name="Sheila Keys" userId="3b006543546cc72c" providerId="LiveId" clId="{F64D695D-2C6C-415A-B90B-816FCEC3EBE9}" dt="2025-05-01T00:49:40.392" v="66" actId="2696"/>
        <pc:sldMkLst>
          <pc:docMk/>
          <pc:sldMk cId="346706459" sldId="4439"/>
        </pc:sldMkLst>
      </pc:sldChg>
      <pc:sldChg chg="modSp add del mod ord">
        <pc:chgData name="Sheila Keys" userId="3b006543546cc72c" providerId="LiveId" clId="{F64D695D-2C6C-415A-B90B-816FCEC3EBE9}" dt="2025-05-01T02:47:39.154" v="434" actId="47"/>
        <pc:sldMkLst>
          <pc:docMk/>
          <pc:sldMk cId="0" sldId="4440"/>
        </pc:sldMkLst>
      </pc:sldChg>
      <pc:sldChg chg="addSp delSp modSp new mod setBg">
        <pc:chgData name="Sheila Keys" userId="3b006543546cc72c" providerId="LiveId" clId="{F64D695D-2C6C-415A-B90B-816FCEC3EBE9}" dt="2025-05-01T01:13:32.199" v="172" actId="1076"/>
        <pc:sldMkLst>
          <pc:docMk/>
          <pc:sldMk cId="4043741550" sldId="4441"/>
        </pc:sldMkLst>
        <pc:spChg chg="add mod">
          <ac:chgData name="Sheila Keys" userId="3b006543546cc72c" providerId="LiveId" clId="{F64D695D-2C6C-415A-B90B-816FCEC3EBE9}" dt="2025-05-01T01:13:32.199" v="172" actId="1076"/>
          <ac:spMkLst>
            <pc:docMk/>
            <pc:sldMk cId="4043741550" sldId="4441"/>
            <ac:spMk id="3" creationId="{1267D1CC-33F8-F70A-D0E0-F819C1CA480B}"/>
          </ac:spMkLst>
        </pc:spChg>
        <pc:spChg chg="add mod">
          <ac:chgData name="Sheila Keys" userId="3b006543546cc72c" providerId="LiveId" clId="{F64D695D-2C6C-415A-B90B-816FCEC3EBE9}" dt="2025-05-01T01:10:05.929" v="145" actId="164"/>
          <ac:spMkLst>
            <pc:docMk/>
            <pc:sldMk cId="4043741550" sldId="4441"/>
            <ac:spMk id="4" creationId="{61102ECA-B07B-DCE5-9852-B0B05F51127F}"/>
          </ac:spMkLst>
        </pc:spChg>
        <pc:spChg chg="add mod ord topLvl">
          <ac:chgData name="Sheila Keys" userId="3b006543546cc72c" providerId="LiveId" clId="{F64D695D-2C6C-415A-B90B-816FCEC3EBE9}" dt="2025-05-01T01:09:19.353" v="141" actId="164"/>
          <ac:spMkLst>
            <pc:docMk/>
            <pc:sldMk cId="4043741550" sldId="4441"/>
            <ac:spMk id="9" creationId="{C89C11DB-08EC-D8DE-144A-7D889F9A5BAF}"/>
          </ac:spMkLst>
        </pc:spChg>
        <pc:grpChg chg="add mod">
          <ac:chgData name="Sheila Keys" userId="3b006543546cc72c" providerId="LiveId" clId="{F64D695D-2C6C-415A-B90B-816FCEC3EBE9}" dt="2025-05-01T01:10:05.929" v="145" actId="164"/>
          <ac:grpSpMkLst>
            <pc:docMk/>
            <pc:sldMk cId="4043741550" sldId="4441"/>
            <ac:grpSpMk id="11" creationId="{3C7A68AA-95F0-CB94-A73C-888BF0D286F0}"/>
          </ac:grpSpMkLst>
        </pc:grpChg>
        <pc:grpChg chg="add mod">
          <ac:chgData name="Sheila Keys" userId="3b006543546cc72c" providerId="LiveId" clId="{F64D695D-2C6C-415A-B90B-816FCEC3EBE9}" dt="2025-05-01T01:10:17.374" v="146" actId="14100"/>
          <ac:grpSpMkLst>
            <pc:docMk/>
            <pc:sldMk cId="4043741550" sldId="4441"/>
            <ac:grpSpMk id="12" creationId="{BAA358FD-929B-4A9D-B6C3-9B814AED7028}"/>
          </ac:grpSpMkLst>
        </pc:grpChg>
        <pc:picChg chg="add mod">
          <ac:chgData name="Sheila Keys" userId="3b006543546cc72c" providerId="LiveId" clId="{F64D695D-2C6C-415A-B90B-816FCEC3EBE9}" dt="2025-05-01T01:07:07.476" v="129" actId="1076"/>
          <ac:picMkLst>
            <pc:docMk/>
            <pc:sldMk cId="4043741550" sldId="4441"/>
            <ac:picMk id="2" creationId="{42F6AD50-F8C1-8E11-4197-81797FC47881}"/>
          </ac:picMkLst>
        </pc:picChg>
        <pc:picChg chg="add mod ord topLvl modCrop">
          <ac:chgData name="Sheila Keys" userId="3b006543546cc72c" providerId="LiveId" clId="{F64D695D-2C6C-415A-B90B-816FCEC3EBE9}" dt="2025-05-01T01:09:19.353" v="141" actId="164"/>
          <ac:picMkLst>
            <pc:docMk/>
            <pc:sldMk cId="4043741550" sldId="4441"/>
            <ac:picMk id="8" creationId="{99E00867-9B80-678D-F019-52FED85F6293}"/>
          </ac:picMkLst>
        </pc:picChg>
      </pc:sldChg>
      <pc:sldChg chg="modSp add del mod">
        <pc:chgData name="Sheila Keys" userId="3b006543546cc72c" providerId="LiveId" clId="{F64D695D-2C6C-415A-B90B-816FCEC3EBE9}" dt="2025-05-01T01:18:36.966" v="184" actId="2696"/>
        <pc:sldMkLst>
          <pc:docMk/>
          <pc:sldMk cId="2006755245" sldId="4442"/>
        </pc:sldMkLst>
      </pc:sldChg>
      <pc:sldChg chg="addSp delSp modSp add del mod setBg">
        <pc:chgData name="Sheila Keys" userId="3b006543546cc72c" providerId="LiveId" clId="{F64D695D-2C6C-415A-B90B-816FCEC3EBE9}" dt="2025-05-01T01:10:24.057" v="147" actId="2696"/>
        <pc:sldMkLst>
          <pc:docMk/>
          <pc:sldMk cId="3103797442" sldId="4442"/>
        </pc:sldMkLst>
      </pc:sldChg>
      <pc:sldChg chg="addSp modSp add modAnim">
        <pc:chgData name="Sheila Keys" userId="3b006543546cc72c" providerId="LiveId" clId="{F64D695D-2C6C-415A-B90B-816FCEC3EBE9}" dt="2025-05-01T01:18:10.843" v="183"/>
        <pc:sldMkLst>
          <pc:docMk/>
          <pc:sldMk cId="0" sldId="4443"/>
        </pc:sldMkLst>
        <pc:spChg chg="add mod">
          <ac:chgData name="Sheila Keys" userId="3b006543546cc72c" providerId="LiveId" clId="{F64D695D-2C6C-415A-B90B-816FCEC3EBE9}" dt="2025-05-01T01:18:10.843" v="183"/>
          <ac:spMkLst>
            <pc:docMk/>
            <pc:sldMk cId="0" sldId="4443"/>
            <ac:spMk id="4" creationId="{A78C6F5A-2B36-5563-EFCB-BCDF24862962}"/>
          </ac:spMkLst>
        </pc:spChg>
        <pc:spChg chg="add mod">
          <ac:chgData name="Sheila Keys" userId="3b006543546cc72c" providerId="LiveId" clId="{F64D695D-2C6C-415A-B90B-816FCEC3EBE9}" dt="2025-05-01T01:18:10.843" v="183"/>
          <ac:spMkLst>
            <pc:docMk/>
            <pc:sldMk cId="0" sldId="4443"/>
            <ac:spMk id="5" creationId="{CFFB9272-5C43-8DFE-11DD-4D3C4BEA06EA}"/>
          </ac:spMkLst>
        </pc:spChg>
        <pc:picChg chg="add mod">
          <ac:chgData name="Sheila Keys" userId="3b006543546cc72c" providerId="LiveId" clId="{F64D695D-2C6C-415A-B90B-816FCEC3EBE9}" dt="2025-05-01T01:17:59.872" v="181"/>
          <ac:picMkLst>
            <pc:docMk/>
            <pc:sldMk cId="0" sldId="4443"/>
            <ac:picMk id="3" creationId="{8E14C379-4FB7-4603-13E3-9AB8FA934122}"/>
          </ac:picMkLst>
        </pc:picChg>
      </pc:sldChg>
      <pc:sldChg chg="modSp add mod ord">
        <pc:chgData name="Sheila Keys" userId="3b006543546cc72c" providerId="LiveId" clId="{F64D695D-2C6C-415A-B90B-816FCEC3EBE9}" dt="2025-05-02T14:34:51.753" v="1592"/>
        <pc:sldMkLst>
          <pc:docMk/>
          <pc:sldMk cId="848851359" sldId="4444"/>
        </pc:sldMkLst>
        <pc:graphicFrameChg chg="mod modGraphic">
          <ac:chgData name="Sheila Keys" userId="3b006543546cc72c" providerId="LiveId" clId="{F64D695D-2C6C-415A-B90B-816FCEC3EBE9}" dt="2025-05-01T12:20:04.624" v="455"/>
          <ac:graphicFrameMkLst>
            <pc:docMk/>
            <pc:sldMk cId="848851359" sldId="4444"/>
            <ac:graphicFrameMk id="6" creationId="{E333F9C6-FE41-4E2C-2356-1D5CAA9EF76D}"/>
          </ac:graphicFrameMkLst>
        </pc:graphicFrameChg>
      </pc:sldChg>
      <pc:sldChg chg="addSp delSp modSp add mod ord">
        <pc:chgData name="Sheila Keys" userId="3b006543546cc72c" providerId="LiveId" clId="{F64D695D-2C6C-415A-B90B-816FCEC3EBE9}" dt="2025-05-02T14:34:51.753" v="1592"/>
        <pc:sldMkLst>
          <pc:docMk/>
          <pc:sldMk cId="876947737" sldId="4445"/>
        </pc:sldMkLst>
        <pc:graphicFrameChg chg="mod modGraphic">
          <ac:chgData name="Sheila Keys" userId="3b006543546cc72c" providerId="LiveId" clId="{F64D695D-2C6C-415A-B90B-816FCEC3EBE9}" dt="2025-05-01T12:22:21.021" v="463"/>
          <ac:graphicFrameMkLst>
            <pc:docMk/>
            <pc:sldMk cId="876947737" sldId="4445"/>
            <ac:graphicFrameMk id="6" creationId="{D7A9B0FA-BFFA-8DA5-A1A7-7CCC1A8B109C}"/>
          </ac:graphicFrameMkLst>
        </pc:graphicFrameChg>
      </pc:sldChg>
      <pc:sldChg chg="add">
        <pc:chgData name="Sheila Keys" userId="3b006543546cc72c" providerId="LiveId" clId="{F64D695D-2C6C-415A-B90B-816FCEC3EBE9}" dt="2025-05-01T02:44:16.778" v="428" actId="2890"/>
        <pc:sldMkLst>
          <pc:docMk/>
          <pc:sldMk cId="2269714098" sldId="4446"/>
        </pc:sldMkLst>
      </pc:sldChg>
      <pc:sldChg chg="addSp modSp add mod">
        <pc:chgData name="Sheila Keys" userId="3b006543546cc72c" providerId="LiveId" clId="{F64D695D-2C6C-415A-B90B-816FCEC3EBE9}" dt="2025-05-01T02:47:57.547" v="445" actId="1037"/>
        <pc:sldMkLst>
          <pc:docMk/>
          <pc:sldMk cId="0" sldId="4447"/>
        </pc:sldMkLst>
        <pc:spChg chg="add mod">
          <ac:chgData name="Sheila Keys" userId="3b006543546cc72c" providerId="LiveId" clId="{F64D695D-2C6C-415A-B90B-816FCEC3EBE9}" dt="2025-05-01T02:47:57.547" v="445" actId="1037"/>
          <ac:spMkLst>
            <pc:docMk/>
            <pc:sldMk cId="0" sldId="4447"/>
            <ac:spMk id="3" creationId="{EAE59D0C-0FA7-17EF-469D-7A2B519204F3}"/>
          </ac:spMkLst>
        </pc:spChg>
        <pc:spChg chg="add mod">
          <ac:chgData name="Sheila Keys" userId="3b006543546cc72c" providerId="LiveId" clId="{F64D695D-2C6C-415A-B90B-816FCEC3EBE9}" dt="2025-05-01T02:47:57.547" v="445" actId="1037"/>
          <ac:spMkLst>
            <pc:docMk/>
            <pc:sldMk cId="0" sldId="4447"/>
            <ac:spMk id="4" creationId="{A61D0870-29FD-2D38-C356-67CDA0DC6956}"/>
          </ac:spMkLst>
        </pc:spChg>
      </pc:sldChg>
      <pc:sldChg chg="add">
        <pc:chgData name="Sheila Keys" userId="3b006543546cc72c" providerId="LiveId" clId="{F64D695D-2C6C-415A-B90B-816FCEC3EBE9}" dt="2025-05-01T03:30:08.242" v="447"/>
        <pc:sldMkLst>
          <pc:docMk/>
          <pc:sldMk cId="0" sldId="4451"/>
        </pc:sldMkLst>
      </pc:sldChg>
      <pc:sldChg chg="modSp add mod">
        <pc:chgData name="Sheila Keys" userId="3b006543546cc72c" providerId="LiveId" clId="{F64D695D-2C6C-415A-B90B-816FCEC3EBE9}" dt="2025-05-01T19:32:07.018" v="858" actId="20577"/>
        <pc:sldMkLst>
          <pc:docMk/>
          <pc:sldMk cId="0" sldId="4453"/>
        </pc:sldMkLst>
        <pc:spChg chg="mod">
          <ac:chgData name="Sheila Keys" userId="3b006543546cc72c" providerId="LiveId" clId="{F64D695D-2C6C-415A-B90B-816FCEC3EBE9}" dt="2025-05-01T19:32:07.018" v="858" actId="20577"/>
          <ac:spMkLst>
            <pc:docMk/>
            <pc:sldMk cId="0" sldId="4453"/>
            <ac:spMk id="4" creationId="{51250090-35D9-F2D0-1569-7C575E82A6E1}"/>
          </ac:spMkLst>
        </pc:spChg>
      </pc:sldChg>
      <pc:sldChg chg="add ord">
        <pc:chgData name="Sheila Keys" userId="3b006543546cc72c" providerId="LiveId" clId="{F64D695D-2C6C-415A-B90B-816FCEC3EBE9}" dt="2025-05-02T14:35:34.143" v="1596"/>
        <pc:sldMkLst>
          <pc:docMk/>
          <pc:sldMk cId="763047612" sldId="4454"/>
        </pc:sldMkLst>
      </pc:sldChg>
      <pc:sldChg chg="delSp add del mod">
        <pc:chgData name="Sheila Keys" userId="3b006543546cc72c" providerId="LiveId" clId="{F64D695D-2C6C-415A-B90B-816FCEC3EBE9}" dt="2025-05-01T14:39:29.745" v="667" actId="2696"/>
        <pc:sldMkLst>
          <pc:docMk/>
          <pc:sldMk cId="2907437968" sldId="4455"/>
        </pc:sldMkLst>
      </pc:sldChg>
      <pc:sldChg chg="modSp add del mod">
        <pc:chgData name="Sheila Keys" userId="3b006543546cc72c" providerId="LiveId" clId="{F64D695D-2C6C-415A-B90B-816FCEC3EBE9}" dt="2025-05-02T14:33:13.861" v="1583" actId="2696"/>
        <pc:sldMkLst>
          <pc:docMk/>
          <pc:sldMk cId="3167926800" sldId="4456"/>
        </pc:sldMkLst>
        <pc:spChg chg="mod">
          <ac:chgData name="Sheila Keys" userId="3b006543546cc72c" providerId="LiveId" clId="{F64D695D-2C6C-415A-B90B-816FCEC3EBE9}" dt="2025-05-02T02:30:50.876" v="867" actId="20577"/>
          <ac:spMkLst>
            <pc:docMk/>
            <pc:sldMk cId="3167926800" sldId="4456"/>
            <ac:spMk id="13" creationId="{D0E60F28-40D0-63CF-7098-C3B67F466A11}"/>
          </ac:spMkLst>
        </pc:spChg>
      </pc:sldChg>
      <pc:sldChg chg="addSp delSp modSp add mod">
        <pc:chgData name="Sheila Keys" userId="3b006543546cc72c" providerId="LiveId" clId="{F64D695D-2C6C-415A-B90B-816FCEC3EBE9}" dt="2025-05-02T14:40:50.648" v="1651" actId="6549"/>
        <pc:sldMkLst>
          <pc:docMk/>
          <pc:sldMk cId="275218310" sldId="4457"/>
        </pc:sldMkLst>
        <pc:spChg chg="del">
          <ac:chgData name="Sheila Keys" userId="3b006543546cc72c" providerId="LiveId" clId="{F64D695D-2C6C-415A-B90B-816FCEC3EBE9}" dt="2025-05-02T13:07:13.095" v="1157" actId="478"/>
          <ac:spMkLst>
            <pc:docMk/>
            <pc:sldMk cId="275218310" sldId="4457"/>
            <ac:spMk id="5" creationId="{B469E275-41AE-D6BD-996D-08EC38C2B4DF}"/>
          </ac:spMkLst>
        </pc:spChg>
        <pc:spChg chg="add mod">
          <ac:chgData name="Sheila Keys" userId="3b006543546cc72c" providerId="LiveId" clId="{F64D695D-2C6C-415A-B90B-816FCEC3EBE9}" dt="2025-05-02T13:15:10.433" v="1214" actId="12788"/>
          <ac:spMkLst>
            <pc:docMk/>
            <pc:sldMk cId="275218310" sldId="4457"/>
            <ac:spMk id="9" creationId="{BB1070B5-73B9-A3B7-2325-76B4DCCFEFAC}"/>
          </ac:spMkLst>
        </pc:spChg>
        <pc:spChg chg="add del mod">
          <ac:chgData name="Sheila Keys" userId="3b006543546cc72c" providerId="LiveId" clId="{F64D695D-2C6C-415A-B90B-816FCEC3EBE9}" dt="2025-05-02T13:09:55.656" v="1182" actId="478"/>
          <ac:spMkLst>
            <pc:docMk/>
            <pc:sldMk cId="275218310" sldId="4457"/>
            <ac:spMk id="10" creationId="{500BA224-B770-6B20-DDEB-5385B94FB73C}"/>
          </ac:spMkLst>
        </pc:spChg>
        <pc:spChg chg="add mod ord">
          <ac:chgData name="Sheila Keys" userId="3b006543546cc72c" providerId="LiveId" clId="{F64D695D-2C6C-415A-B90B-816FCEC3EBE9}" dt="2025-05-02T13:13:01.550" v="1209" actId="167"/>
          <ac:spMkLst>
            <pc:docMk/>
            <pc:sldMk cId="275218310" sldId="4457"/>
            <ac:spMk id="11" creationId="{E8B37EFD-87E1-57E9-6110-87F5879F76BC}"/>
          </ac:spMkLst>
        </pc:spChg>
        <pc:grpChg chg="del mod">
          <ac:chgData name="Sheila Keys" userId="3b006543546cc72c" providerId="LiveId" clId="{F64D695D-2C6C-415A-B90B-816FCEC3EBE9}" dt="2025-05-02T13:15:51.559" v="1221" actId="478"/>
          <ac:grpSpMkLst>
            <pc:docMk/>
            <pc:sldMk cId="275218310" sldId="4457"/>
            <ac:grpSpMk id="15" creationId="{1D1BD62C-88A0-8B73-284C-B305C7ED3853}"/>
          </ac:grpSpMkLst>
        </pc:grpChg>
        <pc:graphicFrameChg chg="mod ord modGraphic">
          <ac:chgData name="Sheila Keys" userId="3b006543546cc72c" providerId="LiveId" clId="{F64D695D-2C6C-415A-B90B-816FCEC3EBE9}" dt="2025-05-02T14:40:50.648" v="1651" actId="6549"/>
          <ac:graphicFrameMkLst>
            <pc:docMk/>
            <pc:sldMk cId="275218310" sldId="4457"/>
            <ac:graphicFrameMk id="7" creationId="{44C0AEDD-37E0-2882-78C8-D62EC759E3AC}"/>
          </ac:graphicFrameMkLst>
        </pc:graphicFrameChg>
        <pc:picChg chg="add mod">
          <ac:chgData name="Sheila Keys" userId="3b006543546cc72c" providerId="LiveId" clId="{F64D695D-2C6C-415A-B90B-816FCEC3EBE9}" dt="2025-05-02T13:16:06.617" v="1222" actId="1076"/>
          <ac:picMkLst>
            <pc:docMk/>
            <pc:sldMk cId="275218310" sldId="4457"/>
            <ac:picMk id="12" creationId="{69D270FB-D28F-04E3-0B41-94CB44AECD55}"/>
          </ac:picMkLst>
        </pc:picChg>
        <pc:cxnChg chg="del">
          <ac:chgData name="Sheila Keys" userId="3b006543546cc72c" providerId="LiveId" clId="{F64D695D-2C6C-415A-B90B-816FCEC3EBE9}" dt="2025-05-02T13:09:54.037" v="1181" actId="478"/>
          <ac:cxnSpMkLst>
            <pc:docMk/>
            <pc:sldMk cId="275218310" sldId="4457"/>
            <ac:cxnSpMk id="8" creationId="{E2C8A4C5-A6C0-FDC8-47A8-990EC7667A92}"/>
          </ac:cxnSpMkLst>
        </pc:cxnChg>
      </pc:sldChg>
      <pc:sldChg chg="add del">
        <pc:chgData name="Sheila Keys" userId="3b006543546cc72c" providerId="LiveId" clId="{F64D695D-2C6C-415A-B90B-816FCEC3EBE9}" dt="2025-05-02T04:14:24.470" v="1085" actId="2696"/>
        <pc:sldMkLst>
          <pc:docMk/>
          <pc:sldMk cId="4058342874" sldId="4457"/>
        </pc:sldMkLst>
      </pc:sldChg>
      <pc:sldChg chg="add del">
        <pc:chgData name="Sheila Keys" userId="3b006543546cc72c" providerId="LiveId" clId="{F64D695D-2C6C-415A-B90B-816FCEC3EBE9}" dt="2025-05-02T13:51:24.920" v="1504" actId="2696"/>
        <pc:sldMkLst>
          <pc:docMk/>
          <pc:sldMk cId="2679532048" sldId="4458"/>
        </pc:sldMkLst>
      </pc:sldChg>
      <pc:sldChg chg="addSp modSp add mod ord">
        <pc:chgData name="Sheila Keys" userId="3b006543546cc72c" providerId="LiveId" clId="{F64D695D-2C6C-415A-B90B-816FCEC3EBE9}" dt="2025-05-02T14:33:47.049" v="1585"/>
        <pc:sldMkLst>
          <pc:docMk/>
          <pc:sldMk cId="4292472686" sldId="4458"/>
        </pc:sldMkLst>
        <pc:spChg chg="mod">
          <ac:chgData name="Sheila Keys" userId="3b006543546cc72c" providerId="LiveId" clId="{F64D695D-2C6C-415A-B90B-816FCEC3EBE9}" dt="2025-05-02T14:23:39.176" v="1570" actId="20577"/>
          <ac:spMkLst>
            <pc:docMk/>
            <pc:sldMk cId="4292472686" sldId="4458"/>
            <ac:spMk id="6" creationId="{78034A06-0DC7-1177-D31E-14980D7B7F79}"/>
          </ac:spMkLst>
        </pc:spChg>
        <pc:spChg chg="add mod">
          <ac:chgData name="Sheila Keys" userId="3b006543546cc72c" providerId="LiveId" clId="{F64D695D-2C6C-415A-B90B-816FCEC3EBE9}" dt="2025-05-02T14:22:31.330" v="1557" actId="12789"/>
          <ac:spMkLst>
            <pc:docMk/>
            <pc:sldMk cId="4292472686" sldId="4458"/>
            <ac:spMk id="10" creationId="{D5A28D79-331F-DC7E-5165-742A29B9AC7D}"/>
          </ac:spMkLst>
        </pc:spChg>
        <pc:spChg chg="add mod">
          <ac:chgData name="Sheila Keys" userId="3b006543546cc72c" providerId="LiveId" clId="{F64D695D-2C6C-415A-B90B-816FCEC3EBE9}" dt="2025-05-02T14:22:39.114" v="1558" actId="207"/>
          <ac:spMkLst>
            <pc:docMk/>
            <pc:sldMk cId="4292472686" sldId="4458"/>
            <ac:spMk id="11" creationId="{891473DD-72CA-27DB-26AD-74B5AED76211}"/>
          </ac:spMkLst>
        </pc:spChg>
        <pc:picChg chg="add mod modCrop">
          <ac:chgData name="Sheila Keys" userId="3b006543546cc72c" providerId="LiveId" clId="{F64D695D-2C6C-415A-B90B-816FCEC3EBE9}" dt="2025-05-02T14:22:45.951" v="1559" actId="14100"/>
          <ac:picMkLst>
            <pc:docMk/>
            <pc:sldMk cId="4292472686" sldId="4458"/>
            <ac:picMk id="9" creationId="{F056D983-9AF7-5757-3B19-E2A25BD8E2CD}"/>
          </ac:picMkLst>
        </pc:picChg>
      </pc:sldChg>
      <pc:sldChg chg="delSp modSp add mod ord">
        <pc:chgData name="Sheila Keys" userId="3b006543546cc72c" providerId="LiveId" clId="{F64D695D-2C6C-415A-B90B-816FCEC3EBE9}" dt="2025-05-02T14:37:02.393" v="1611" actId="1076"/>
        <pc:sldMkLst>
          <pc:docMk/>
          <pc:sldMk cId="1686173053" sldId="4459"/>
        </pc:sldMkLst>
        <pc:spChg chg="mod">
          <ac:chgData name="Sheila Keys" userId="3b006543546cc72c" providerId="LiveId" clId="{F64D695D-2C6C-415A-B90B-816FCEC3EBE9}" dt="2025-05-02T14:37:02.393" v="1611" actId="1076"/>
          <ac:spMkLst>
            <pc:docMk/>
            <pc:sldMk cId="1686173053" sldId="4459"/>
            <ac:spMk id="3" creationId="{3CDD4E2B-3D4E-4C30-9C3C-72F9B2B98822}"/>
          </ac:spMkLst>
        </pc:spChg>
        <pc:spChg chg="del">
          <ac:chgData name="Sheila Keys" userId="3b006543546cc72c" providerId="LiveId" clId="{F64D695D-2C6C-415A-B90B-816FCEC3EBE9}" dt="2025-05-02T14:36:27.298" v="1600" actId="478"/>
          <ac:spMkLst>
            <pc:docMk/>
            <pc:sldMk cId="1686173053" sldId="4459"/>
            <ac:spMk id="4" creationId="{E52B3E2B-BD51-1E19-BE05-9B1162B75131}"/>
          </ac:spMkLst>
        </pc:spChg>
      </pc:sldChg>
      <pc:sldChg chg="delSp modSp add del mod">
        <pc:chgData name="Sheila Keys" userId="3b006543546cc72c" providerId="LiveId" clId="{F64D695D-2C6C-415A-B90B-816FCEC3EBE9}" dt="2025-05-03T05:16:45.164" v="1818" actId="2696"/>
        <pc:sldMkLst>
          <pc:docMk/>
          <pc:sldMk cId="304142287" sldId="4460"/>
        </pc:sldMkLst>
        <pc:spChg chg="mod">
          <ac:chgData name="Sheila Keys" userId="3b006543546cc72c" providerId="LiveId" clId="{F64D695D-2C6C-415A-B90B-816FCEC3EBE9}" dt="2025-05-02T22:55:10.440" v="1664" actId="1036"/>
          <ac:spMkLst>
            <pc:docMk/>
            <pc:sldMk cId="304142287" sldId="4460"/>
            <ac:spMk id="5" creationId="{94DCFACE-E24F-1A38-9ED2-9F2D0BA45312}"/>
          </ac:spMkLst>
        </pc:spChg>
        <pc:spChg chg="mod">
          <ac:chgData name="Sheila Keys" userId="3b006543546cc72c" providerId="LiveId" clId="{F64D695D-2C6C-415A-B90B-816FCEC3EBE9}" dt="2025-05-02T22:57:58.910" v="1673" actId="14100"/>
          <ac:spMkLst>
            <pc:docMk/>
            <pc:sldMk cId="304142287" sldId="4460"/>
            <ac:spMk id="13" creationId="{7DC7743A-73A1-41E3-066E-FA70FF8A4742}"/>
          </ac:spMkLst>
        </pc:spChg>
        <pc:graphicFrameChg chg="del modGraphic">
          <ac:chgData name="Sheila Keys" userId="3b006543546cc72c" providerId="LiveId" clId="{F64D695D-2C6C-415A-B90B-816FCEC3EBE9}" dt="2025-05-02T22:54:12.795" v="1660" actId="478"/>
          <ac:graphicFrameMkLst>
            <pc:docMk/>
            <pc:sldMk cId="304142287" sldId="4460"/>
            <ac:graphicFrameMk id="6" creationId="{7BC42C76-C6CE-D654-843A-A038D7997496}"/>
          </ac:graphicFrameMkLst>
        </pc:graphicFrameChg>
      </pc:sldChg>
      <pc:sldChg chg="addSp modSp new del mod">
        <pc:chgData name="Sheila Keys" userId="3b006543546cc72c" providerId="LiveId" clId="{F64D695D-2C6C-415A-B90B-816FCEC3EBE9}" dt="2025-05-02T22:53:51.129" v="1655" actId="2696"/>
        <pc:sldMkLst>
          <pc:docMk/>
          <pc:sldMk cId="2140162747" sldId="4460"/>
        </pc:sldMkLst>
        <pc:picChg chg="add mod">
          <ac:chgData name="Sheila Keys" userId="3b006543546cc72c" providerId="LiveId" clId="{F64D695D-2C6C-415A-B90B-816FCEC3EBE9}" dt="2025-05-02T17:06:56.012" v="1654" actId="1076"/>
          <ac:picMkLst>
            <pc:docMk/>
            <pc:sldMk cId="2140162747" sldId="4460"/>
            <ac:picMk id="2" creationId="{3356E9B4-2729-4911-F0EE-A2FF9C76588D}"/>
          </ac:picMkLst>
        </pc:picChg>
      </pc:sldChg>
      <pc:sldChg chg="addSp modSp add mod setBg">
        <pc:chgData name="Sheila Keys" userId="3b006543546cc72c" providerId="LiveId" clId="{F64D695D-2C6C-415A-B90B-816FCEC3EBE9}" dt="2025-05-03T05:26:54.270" v="2124" actId="113"/>
        <pc:sldMkLst>
          <pc:docMk/>
          <pc:sldMk cId="2853100451" sldId="4461"/>
        </pc:sldMkLst>
        <pc:graphicFrameChg chg="add mod">
          <ac:chgData name="Sheila Keys" userId="3b006543546cc72c" providerId="LiveId" clId="{F64D695D-2C6C-415A-B90B-816FCEC3EBE9}" dt="2025-05-03T05:22:41.779" v="2067" actId="255"/>
          <ac:graphicFrameMkLst>
            <pc:docMk/>
            <pc:sldMk cId="2853100451" sldId="4461"/>
            <ac:graphicFrameMk id="6" creationId="{2C9851DC-377D-6E64-0D3A-CCF4405A93D7}"/>
          </ac:graphicFrameMkLst>
        </pc:graphicFrameChg>
        <pc:graphicFrameChg chg="add mod">
          <ac:chgData name="Sheila Keys" userId="3b006543546cc72c" providerId="LiveId" clId="{F64D695D-2C6C-415A-B90B-816FCEC3EBE9}" dt="2025-05-03T05:26:54.270" v="2124" actId="113"/>
          <ac:graphicFrameMkLst>
            <pc:docMk/>
            <pc:sldMk cId="2853100451" sldId="4461"/>
            <ac:graphicFrameMk id="8" creationId="{669FF991-5D79-C902-0A3D-F18617B1E2E9}"/>
          </ac:graphicFrameMkLst>
        </pc:graphicFrameChg>
        <pc:graphicFrameChg chg="add mod">
          <ac:chgData name="Sheila Keys" userId="3b006543546cc72c" providerId="LiveId" clId="{F64D695D-2C6C-415A-B90B-816FCEC3EBE9}" dt="2025-05-03T05:26:05.407" v="2121" actId="1035"/>
          <ac:graphicFrameMkLst>
            <pc:docMk/>
            <pc:sldMk cId="2853100451" sldId="4461"/>
            <ac:graphicFrameMk id="9" creationId="{978AA8FD-5D06-7A5C-0E2F-4767BB4E812F}"/>
          </ac:graphicFrameMkLst>
        </pc:graphicFrameChg>
        <pc:graphicFrameChg chg="add mod">
          <ac:chgData name="Sheila Keys" userId="3b006543546cc72c" providerId="LiveId" clId="{F64D695D-2C6C-415A-B90B-816FCEC3EBE9}" dt="2025-05-03T05:25:38.126" v="2105" actId="403"/>
          <ac:graphicFrameMkLst>
            <pc:docMk/>
            <pc:sldMk cId="2853100451" sldId="4461"/>
            <ac:graphicFrameMk id="10" creationId="{6F0BEB42-2782-937A-DD7D-B884AE14BC8F}"/>
          </ac:graphicFrameMkLst>
        </pc:graphicFrameChg>
      </pc:sldChg>
      <pc:sldChg chg="modSp add del">
        <pc:chgData name="Sheila Keys" userId="3b006543546cc72c" providerId="LiveId" clId="{F64D695D-2C6C-415A-B90B-816FCEC3EBE9}" dt="2025-05-03T05:01:45.283" v="1683" actId="47"/>
        <pc:sldMkLst>
          <pc:docMk/>
          <pc:sldMk cId="3000404453" sldId="4461"/>
        </pc:sldMkLst>
        <pc:graphicFrameChg chg="mod">
          <ac:chgData name="Sheila Keys" userId="3b006543546cc72c" providerId="LiveId" clId="{F64D695D-2C6C-415A-B90B-816FCEC3EBE9}" dt="2025-05-03T03:05:26.747" v="1680" actId="20577"/>
          <ac:graphicFrameMkLst>
            <pc:docMk/>
            <pc:sldMk cId="3000404453" sldId="4461"/>
            <ac:graphicFrameMk id="8" creationId="{ED231DC8-F9E2-BE61-863D-F4564706E6BC}"/>
          </ac:graphicFrameMkLst>
        </pc:graphicFrameChg>
      </pc:sldChg>
      <pc:sldChg chg="addSp modSp add mod setBg">
        <pc:chgData name="Sheila Keys" userId="3b006543546cc72c" providerId="LiveId" clId="{F64D695D-2C6C-415A-B90B-816FCEC3EBE9}" dt="2025-05-03T05:21:07.146" v="2028"/>
        <pc:sldMkLst>
          <pc:docMk/>
          <pc:sldMk cId="1006482200" sldId="4462"/>
        </pc:sldMkLst>
        <pc:graphicFrameChg chg="add mod">
          <ac:chgData name="Sheila Keys" userId="3b006543546cc72c" providerId="LiveId" clId="{F64D695D-2C6C-415A-B90B-816FCEC3EBE9}" dt="2025-05-03T05:09:32.464" v="1785" actId="113"/>
          <ac:graphicFrameMkLst>
            <pc:docMk/>
            <pc:sldMk cId="1006482200" sldId="4462"/>
            <ac:graphicFrameMk id="6" creationId="{8F08D208-61C8-2E6F-6E76-E2AF92025E53}"/>
          </ac:graphicFrameMkLst>
        </pc:graphicFrameChg>
        <pc:graphicFrameChg chg="add mod">
          <ac:chgData name="Sheila Keys" userId="3b006543546cc72c" providerId="LiveId" clId="{F64D695D-2C6C-415A-B90B-816FCEC3EBE9}" dt="2025-05-03T05:08:56.753" v="1777" actId="255"/>
          <ac:graphicFrameMkLst>
            <pc:docMk/>
            <pc:sldMk cId="1006482200" sldId="4462"/>
            <ac:graphicFrameMk id="8" creationId="{011F2FA5-D8EE-FD15-555A-6BCA0F9C6DEC}"/>
          </ac:graphicFrameMkLst>
        </pc:graphicFrameChg>
        <pc:graphicFrameChg chg="add mod">
          <ac:chgData name="Sheila Keys" userId="3b006543546cc72c" providerId="LiveId" clId="{F64D695D-2C6C-415A-B90B-816FCEC3EBE9}" dt="2025-05-03T05:16:29.067" v="1817" actId="207"/>
          <ac:graphicFrameMkLst>
            <pc:docMk/>
            <pc:sldMk cId="1006482200" sldId="4462"/>
            <ac:graphicFrameMk id="9" creationId="{A5C46058-A7F2-325B-F172-D481F4BC5BFE}"/>
          </ac:graphicFrameMkLst>
        </pc:graphicFrameChg>
        <pc:graphicFrameChg chg="add mod">
          <ac:chgData name="Sheila Keys" userId="3b006543546cc72c" providerId="LiveId" clId="{F64D695D-2C6C-415A-B90B-816FCEC3EBE9}" dt="2025-05-03T05:21:07.146" v="2028"/>
          <ac:graphicFrameMkLst>
            <pc:docMk/>
            <pc:sldMk cId="1006482200" sldId="4462"/>
            <ac:graphicFrameMk id="10" creationId="{99CB5C75-8706-0013-F128-BBFE26056725}"/>
          </ac:graphicFrameMkLst>
        </pc:graphicFrameChg>
      </pc:sldChg>
      <pc:sldChg chg="addSp delSp modSp new add del mod setBg">
        <pc:chgData name="Sheila Keys" userId="3b006543546cc72c" providerId="LiveId" clId="{F64D695D-2C6C-415A-B90B-816FCEC3EBE9}" dt="2025-05-03T16:22:45.812" v="2235" actId="1076"/>
        <pc:sldMkLst>
          <pc:docMk/>
          <pc:sldMk cId="3129099454" sldId="4463"/>
        </pc:sldMkLst>
        <pc:spChg chg="add del">
          <ac:chgData name="Sheila Keys" userId="3b006543546cc72c" providerId="LiveId" clId="{F64D695D-2C6C-415A-B90B-816FCEC3EBE9}" dt="2025-05-03T16:12:07.471" v="2174" actId="22"/>
          <ac:spMkLst>
            <pc:docMk/>
            <pc:sldMk cId="3129099454" sldId="4463"/>
            <ac:spMk id="5" creationId="{F236F427-EC18-5E4D-6D39-4153D9994C09}"/>
          </ac:spMkLst>
        </pc:spChg>
        <pc:spChg chg="add mod">
          <ac:chgData name="Sheila Keys" userId="3b006543546cc72c" providerId="LiveId" clId="{F64D695D-2C6C-415A-B90B-816FCEC3EBE9}" dt="2025-05-03T16:22:37.189" v="2234" actId="1076"/>
          <ac:spMkLst>
            <pc:docMk/>
            <pc:sldMk cId="3129099454" sldId="4463"/>
            <ac:spMk id="6" creationId="{A30AC44C-A0CB-D00F-91C7-E1FE5A8CC271}"/>
          </ac:spMkLst>
        </pc:spChg>
        <pc:spChg chg="add mod">
          <ac:chgData name="Sheila Keys" userId="3b006543546cc72c" providerId="LiveId" clId="{F64D695D-2C6C-415A-B90B-816FCEC3EBE9}" dt="2025-05-03T16:22:45.812" v="2235" actId="1076"/>
          <ac:spMkLst>
            <pc:docMk/>
            <pc:sldMk cId="3129099454" sldId="4463"/>
            <ac:spMk id="7" creationId="{D610C60D-DAEF-8ECD-0E4A-E13B3B55B816}"/>
          </ac:spMkLst>
        </pc:spChg>
        <pc:spChg chg="add del">
          <ac:chgData name="Sheila Keys" userId="3b006543546cc72c" providerId="LiveId" clId="{F64D695D-2C6C-415A-B90B-816FCEC3EBE9}" dt="2025-05-03T16:07:40.463" v="2170" actId="26606"/>
          <ac:spMkLst>
            <pc:docMk/>
            <pc:sldMk cId="3129099454" sldId="4463"/>
            <ac:spMk id="8" creationId="{42A4FC2C-047E-45A5-965D-8E1E3BF09BC6}"/>
          </ac:spMkLst>
        </pc:spChg>
        <pc:picChg chg="add mod">
          <ac:chgData name="Sheila Keys" userId="3b006543546cc72c" providerId="LiveId" clId="{F64D695D-2C6C-415A-B90B-816FCEC3EBE9}" dt="2025-05-03T16:22:29.736" v="2233" actId="1076"/>
          <ac:picMkLst>
            <pc:docMk/>
            <pc:sldMk cId="3129099454" sldId="4463"/>
            <ac:picMk id="3" creationId="{E96C8886-2962-F548-9ED8-CD208D958833}"/>
          </ac:picMkLst>
        </pc:picChg>
      </pc:sldChg>
      <pc:sldChg chg="add del">
        <pc:chgData name="Sheila Keys" userId="3b006543546cc72c" providerId="LiveId" clId="{F64D695D-2C6C-415A-B90B-816FCEC3EBE9}" dt="2025-05-03T13:07:21.685" v="2160" actId="2696"/>
        <pc:sldMkLst>
          <pc:docMk/>
          <pc:sldMk cId="3677955391" sldId="4463"/>
        </pc:sldMkLst>
      </pc:sldChg>
      <pc:sldChg chg="add del">
        <pc:chgData name="Sheila Keys" userId="3b006543546cc72c" providerId="LiveId" clId="{F64D695D-2C6C-415A-B90B-816FCEC3EBE9}" dt="2025-05-03T16:05:27.715" v="2167" actId="2696"/>
        <pc:sldMkLst>
          <pc:docMk/>
          <pc:sldMk cId="0" sldId="4464"/>
        </pc:sldMkLst>
      </pc:sldChg>
      <pc:sldMasterChg chg="del delSldLayout">
        <pc:chgData name="Sheila Keys" userId="3b006543546cc72c" providerId="LiveId" clId="{F64D695D-2C6C-415A-B90B-816FCEC3EBE9}" dt="2025-05-01T03:30:14.986" v="448" actId="47"/>
        <pc:sldMasterMkLst>
          <pc:docMk/>
          <pc:sldMasterMk cId="3935391861" sldId="2147483992"/>
        </pc:sldMasterMkLst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2383469548" sldId="2147483993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1307050337" sldId="2147483994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2613696430" sldId="2147483995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2153706105" sldId="2147483996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879110939" sldId="2147483997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841686415" sldId="2147483998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1539471562" sldId="2147483999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3742185913" sldId="2147484000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4254026209" sldId="2147484001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848316988" sldId="2147484002"/>
          </pc:sldLayoutMkLst>
        </pc:sldLayoutChg>
        <pc:sldLayoutChg chg="del">
          <pc:chgData name="Sheila Keys" userId="3b006543546cc72c" providerId="LiveId" clId="{F64D695D-2C6C-415A-B90B-816FCEC3EBE9}" dt="2025-05-01T03:30:14.986" v="448" actId="47"/>
          <pc:sldLayoutMkLst>
            <pc:docMk/>
            <pc:sldMasterMk cId="3935391861" sldId="2147483992"/>
            <pc:sldLayoutMk cId="47557083" sldId="2147484003"/>
          </pc:sldLayoutMkLst>
        </pc:sldLayoutChg>
      </pc:sldMasterChg>
      <pc:sldMasterChg chg="del delSldLayout">
        <pc:chgData name="Sheila Keys" userId="3b006543546cc72c" providerId="LiveId" clId="{F64D695D-2C6C-415A-B90B-816FCEC3EBE9}" dt="2025-05-03T16:05:27.715" v="2167" actId="2696"/>
        <pc:sldMasterMkLst>
          <pc:docMk/>
          <pc:sldMasterMk cId="1280588997" sldId="2147484064"/>
        </pc:sldMasterMkLst>
        <pc:sldLayoutChg chg="del">
          <pc:chgData name="Sheila Keys" userId="3b006543546cc72c" providerId="LiveId" clId="{F64D695D-2C6C-415A-B90B-816FCEC3EBE9}" dt="2025-05-03T16:05:27.715" v="2167" actId="2696"/>
          <pc:sldLayoutMkLst>
            <pc:docMk/>
            <pc:sldMasterMk cId="1280588997" sldId="2147484064"/>
            <pc:sldLayoutMk cId="3581907291" sldId="2147484065"/>
          </pc:sldLayoutMkLst>
        </pc:sldLayoutChg>
        <pc:sldLayoutChg chg="del">
          <pc:chgData name="Sheila Keys" userId="3b006543546cc72c" providerId="LiveId" clId="{F64D695D-2C6C-415A-B90B-816FCEC3EBE9}" dt="2025-05-03T16:05:27.715" v="2167" actId="2696"/>
          <pc:sldLayoutMkLst>
            <pc:docMk/>
            <pc:sldMasterMk cId="1280588997" sldId="2147484064"/>
            <pc:sldLayoutMk cId="1334307134" sldId="2147484066"/>
          </pc:sldLayoutMkLst>
        </pc:sldLayoutChg>
        <pc:sldLayoutChg chg="del">
          <pc:chgData name="Sheila Keys" userId="3b006543546cc72c" providerId="LiveId" clId="{F64D695D-2C6C-415A-B90B-816FCEC3EBE9}" dt="2025-05-03T16:05:27.715" v="2167" actId="2696"/>
          <pc:sldLayoutMkLst>
            <pc:docMk/>
            <pc:sldMasterMk cId="1280588997" sldId="2147484064"/>
            <pc:sldLayoutMk cId="3927006432" sldId="2147484067"/>
          </pc:sldLayoutMkLst>
        </pc:sldLayoutChg>
        <pc:sldLayoutChg chg="del">
          <pc:chgData name="Sheila Keys" userId="3b006543546cc72c" providerId="LiveId" clId="{F64D695D-2C6C-415A-B90B-816FCEC3EBE9}" dt="2025-05-03T16:05:27.715" v="2167" actId="2696"/>
          <pc:sldLayoutMkLst>
            <pc:docMk/>
            <pc:sldMasterMk cId="1280588997" sldId="2147484064"/>
            <pc:sldLayoutMk cId="174282368" sldId="2147484068"/>
          </pc:sldLayoutMkLst>
        </pc:sldLayoutChg>
        <pc:sldLayoutChg chg="del">
          <pc:chgData name="Sheila Keys" userId="3b006543546cc72c" providerId="LiveId" clId="{F64D695D-2C6C-415A-B90B-816FCEC3EBE9}" dt="2025-05-03T16:05:27.715" v="2167" actId="2696"/>
          <pc:sldLayoutMkLst>
            <pc:docMk/>
            <pc:sldMasterMk cId="1280588997" sldId="2147484064"/>
            <pc:sldLayoutMk cId="3796787349" sldId="2147484069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https://houstonisd-my.sharepoint.com/personal/p00142832_houstonisd_org/Documents/2025%20HAC%20Scholarship%20Recipeints%20Master%20List%20(2)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b="1" dirty="0">
                <a:solidFill>
                  <a:schemeClr val="tx1"/>
                </a:solidFill>
              </a:rPr>
              <a:t>Scholarships Awarded by Level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54F-478A-A71D-186F0554880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54F-478A-A71D-186F05548800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4F-478A-A71D-186F05548800}"/>
                </c:ext>
              </c:extLst>
            </c:dLbl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4F-478A-A71D-186F055488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Demographics!$A$8:$A$9</c:f>
              <c:strCache>
                <c:ptCount val="2"/>
                <c:pt idx="0">
                  <c:v>College/vocational</c:v>
                </c:pt>
                <c:pt idx="1">
                  <c:v>High School</c:v>
                </c:pt>
              </c:strCache>
            </c:strRef>
          </c:cat>
          <c:val>
            <c:numRef>
              <c:f>Demographics!$C$8:$C$9</c:f>
              <c:numCache>
                <c:formatCode>0%</c:formatCode>
                <c:ptCount val="2"/>
                <c:pt idx="0">
                  <c:v>0.51351351351351349</c:v>
                </c:pt>
                <c:pt idx="1">
                  <c:v>0.48648648648648651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54F-478A-A71D-186F055488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>
                <a:solidFill>
                  <a:schemeClr val="tx1"/>
                </a:solidFill>
              </a:rPr>
              <a:t> Scholarship</a:t>
            </a:r>
            <a:r>
              <a:rPr lang="en-US" sz="1600" b="1" baseline="0">
                <a:solidFill>
                  <a:schemeClr val="tx1"/>
                </a:solidFill>
              </a:rPr>
              <a:t> by Gender</a:t>
            </a:r>
            <a:endParaRPr lang="en-US" sz="16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526-4340-B156-0936E0FE9F0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526-4340-B156-0936E0FE9F04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26-4340-B156-0936E0FE9F04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26-4340-B156-0936E0FE9F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Demographics!$A$12:$A$13</c:f>
              <c:strCache>
                <c:ptCount val="2"/>
                <c:pt idx="0">
                  <c:v>Female</c:v>
                </c:pt>
                <c:pt idx="1">
                  <c:v>Male</c:v>
                </c:pt>
              </c:strCache>
            </c:strRef>
          </c:cat>
          <c:val>
            <c:numRef>
              <c:f>Demographics!$C$12:$C$13</c:f>
              <c:numCache>
                <c:formatCode>0%</c:formatCode>
                <c:ptCount val="2"/>
                <c:pt idx="0">
                  <c:v>0.83783783783783783</c:v>
                </c:pt>
                <c:pt idx="1">
                  <c:v>0.16216216216216217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526-4340-B156-0936E0FE9F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b="1" dirty="0">
                <a:solidFill>
                  <a:schemeClr val="tx1"/>
                </a:solidFill>
              </a:rPr>
              <a:t>Scholarships</a:t>
            </a:r>
            <a:r>
              <a:rPr lang="en-US" sz="1600" b="1" baseline="0" dirty="0">
                <a:solidFill>
                  <a:schemeClr val="tx1"/>
                </a:solidFill>
              </a:rPr>
              <a:t> by 1st Generation</a:t>
            </a:r>
            <a:endParaRPr lang="en-US" sz="1600" b="1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BD8-4DA7-A340-8810E4218C7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BD8-4DA7-A340-8810E4218C72}"/>
              </c:ext>
            </c:extLst>
          </c:dPt>
          <c:dLbls>
            <c:dLbl>
              <c:idx val="1"/>
              <c:layout>
                <c:manualLayout>
                  <c:x val="6.3752077865266848E-2"/>
                  <c:y val="-0.138174030329542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D8-4DA7-A340-8810E4218C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Demographics!$A$16:$A$17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Demographics!$C$16:$C$17</c:f>
              <c:numCache>
                <c:formatCode>0%</c:formatCode>
                <c:ptCount val="2"/>
                <c:pt idx="0">
                  <c:v>0.21621621621621623</c:v>
                </c:pt>
                <c:pt idx="1">
                  <c:v>0.78378378378378377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BD8-4DA7-A340-8810E4218C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 dirty="0">
                <a:solidFill>
                  <a:schemeClr val="tx1"/>
                </a:solidFill>
              </a:rPr>
              <a:t>Mothers</a:t>
            </a:r>
            <a:r>
              <a:rPr lang="en-US" sz="1600" b="1" baseline="0" dirty="0">
                <a:solidFill>
                  <a:schemeClr val="tx1"/>
                </a:solidFill>
              </a:rPr>
              <a:t> are Delta Women</a:t>
            </a:r>
            <a:endParaRPr lang="en-US" sz="1600" b="1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(Demographics!$A$21,Demographics!$A$24)</c:f>
              <c:strCache>
                <c:ptCount val="2"/>
                <c:pt idx="0">
                  <c:v>Mothers are Deltas</c:v>
                </c:pt>
                <c:pt idx="1">
                  <c:v>Mothers in HAC</c:v>
                </c:pt>
              </c:strCache>
            </c:strRef>
          </c:cat>
          <c:val>
            <c:numRef>
              <c:f>(Demographics!$B$21,Demographics!$B$24)</c:f>
              <c:numCache>
                <c:formatCode>General</c:formatCode>
                <c:ptCount val="2"/>
                <c:pt idx="0">
                  <c:v>15</c:v>
                </c:pt>
                <c:pt idx="1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8A-4D66-B062-F64B508837F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705179552"/>
        <c:axId val="705182432"/>
      </c:barChart>
      <c:catAx>
        <c:axId val="70517955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82432"/>
        <c:crosses val="autoZero"/>
        <c:auto val="1"/>
        <c:lblAlgn val="ctr"/>
        <c:lblOffset val="100"/>
        <c:noMultiLvlLbl val="0"/>
      </c:catAx>
      <c:valAx>
        <c:axId val="70518243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79552"/>
        <c:crosses val="autoZero"/>
        <c:crossBetween val="between"/>
      </c:valAx>
      <c:spPr>
        <a:solidFill>
          <a:srgbClr val="F2F2F2"/>
        </a:solidFill>
        <a:ln>
          <a:noFill/>
        </a:ln>
        <a:effectLst/>
      </c:spPr>
    </c:plotArea>
    <c:plotVisOnly val="1"/>
    <c:dispBlanksAs val="gap"/>
    <c:showDLblsOverMax val="0"/>
  </c:chart>
  <c:spPr>
    <a:solidFill>
      <a:srgbClr val="F2F2F2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>
                <a:solidFill>
                  <a:schemeClr val="tx1"/>
                </a:solidFill>
              </a:rPr>
              <a:t>Scholarships</a:t>
            </a:r>
            <a:r>
              <a:rPr lang="en-US" sz="1600" b="1" baseline="0">
                <a:solidFill>
                  <a:schemeClr val="tx1"/>
                </a:solidFill>
              </a:rPr>
              <a:t> by Youth Program</a:t>
            </a:r>
            <a:endParaRPr lang="en-US" sz="16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Demographics!$A$28:$A$29</c:f>
              <c:strCache>
                <c:ptCount val="2"/>
                <c:pt idx="0">
                  <c:v>EMBODI</c:v>
                </c:pt>
                <c:pt idx="1">
                  <c:v>GEMS</c:v>
                </c:pt>
              </c:strCache>
            </c:strRef>
          </c:cat>
          <c:val>
            <c:numRef>
              <c:f>Demographics!$B$28:$B$29</c:f>
              <c:numCache>
                <c:formatCode>General</c:formatCode>
                <c:ptCount val="2"/>
                <c:pt idx="0">
                  <c:v>1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C80-48D0-B18F-09E893DD5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05189632"/>
        <c:axId val="705192992"/>
      </c:barChart>
      <c:catAx>
        <c:axId val="705189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92992"/>
        <c:crosses val="autoZero"/>
        <c:auto val="1"/>
        <c:lblAlgn val="ctr"/>
        <c:lblOffset val="100"/>
        <c:noMultiLvlLbl val="0"/>
      </c:catAx>
      <c:valAx>
        <c:axId val="7051929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896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>
                <a:solidFill>
                  <a:schemeClr val="tx1"/>
                </a:solidFill>
              </a:rPr>
              <a:t>Scholarships by School Demographics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EDE-4A21-AE5F-A8AF230B75B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EDE-4A21-AE5F-A8AF230B75B1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EDE-4A21-AE5F-A8AF230B75B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Demographics!$A$32:$A$34</c:f>
              <c:strCache>
                <c:ptCount val="3"/>
                <c:pt idx="0">
                  <c:v># of High Schools represented</c:v>
                </c:pt>
                <c:pt idx="1">
                  <c:v># School Districts represented</c:v>
                </c:pt>
                <c:pt idx="2">
                  <c:v># of Private/ Charter Schools</c:v>
                </c:pt>
              </c:strCache>
            </c:strRef>
          </c:cat>
          <c:val>
            <c:numRef>
              <c:f>Demographics!$B$32:$B$34</c:f>
              <c:numCache>
                <c:formatCode>General</c:formatCode>
                <c:ptCount val="3"/>
                <c:pt idx="0">
                  <c:v>18</c:v>
                </c:pt>
                <c:pt idx="1">
                  <c:v>11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EDE-4A21-AE5F-A8AF230B7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2"/>
        <c:txPr>
          <a:bodyPr rot="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3.6143757664503836E-3"/>
          <c:y val="0.80111065126537939"/>
          <c:w val="0.96864646390088271"/>
          <c:h val="0.1988893487346206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>
                <a:solidFill>
                  <a:schemeClr val="tx1"/>
                </a:solidFill>
              </a:rPr>
              <a:t>Scholarships by HS Intentions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3"/>
          <c:order val="3"/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Demographics!$D$31:$D$34</c:f>
              <c:strCache>
                <c:ptCount val="4"/>
                <c:pt idx="0">
                  <c:v>High School Students attending HBCUs</c:v>
                </c:pt>
                <c:pt idx="1">
                  <c:v>High School Students attending Non-HBCUs</c:v>
                </c:pt>
                <c:pt idx="2">
                  <c:v>High School Students from Houston ISD</c:v>
                </c:pt>
                <c:pt idx="3">
                  <c:v>High School Students from outside Houston ISD</c:v>
                </c:pt>
              </c:strCache>
            </c:strRef>
          </c:cat>
          <c:val>
            <c:numRef>
              <c:f>Demographics!$H$31:$H$34</c:f>
              <c:numCache>
                <c:formatCode>General</c:formatCode>
                <c:ptCount val="4"/>
                <c:pt idx="0">
                  <c:v>14</c:v>
                </c:pt>
                <c:pt idx="1">
                  <c:v>4</c:v>
                </c:pt>
                <c:pt idx="2">
                  <c:v>6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7EE-40E3-BDDD-5CA072AF241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705237152"/>
        <c:axId val="705232352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Demographics!$D$31:$D$34</c15:sqref>
                        </c15:formulaRef>
                      </c:ext>
                    </c:extLst>
                    <c:strCache>
                      <c:ptCount val="4"/>
                      <c:pt idx="0">
                        <c:v>High School Students attending HBCUs</c:v>
                      </c:pt>
                      <c:pt idx="1">
                        <c:v>High School Students attending Non-HBCUs</c:v>
                      </c:pt>
                      <c:pt idx="2">
                        <c:v>High School Students from Houston ISD</c:v>
                      </c:pt>
                      <c:pt idx="3">
                        <c:v>High School Students from outside Houston ISD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Demographics!$E$31:$E$34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77EE-40E3-BDDD-5CA072AF2412}"/>
                  </c:ext>
                </c:extLst>
              </c15:ser>
            </c15:filteredBarSeries>
            <c15:filteredBarSeries>
              <c15:ser>
                <c:idx val="1"/>
                <c:order val="1"/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Demographics!$D$31:$D$34</c15:sqref>
                        </c15:formulaRef>
                      </c:ext>
                    </c:extLst>
                    <c:strCache>
                      <c:ptCount val="4"/>
                      <c:pt idx="0">
                        <c:v>High School Students attending HBCUs</c:v>
                      </c:pt>
                      <c:pt idx="1">
                        <c:v>High School Students attending Non-HBCUs</c:v>
                      </c:pt>
                      <c:pt idx="2">
                        <c:v>High School Students from Houston ISD</c:v>
                      </c:pt>
                      <c:pt idx="3">
                        <c:v>High School Students from outside Houston ISD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Demographics!$F$31:$F$34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77EE-40E3-BDDD-5CA072AF2412}"/>
                  </c:ext>
                </c:extLst>
              </c15:ser>
            </c15:filteredBarSeries>
            <c15:filteredBarSeries>
              <c15:ser>
                <c:idx val="2"/>
                <c:order val="2"/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Demographics!$D$31:$D$34</c15:sqref>
                        </c15:formulaRef>
                      </c:ext>
                    </c:extLst>
                    <c:strCache>
                      <c:ptCount val="4"/>
                      <c:pt idx="0">
                        <c:v>High School Students attending HBCUs</c:v>
                      </c:pt>
                      <c:pt idx="1">
                        <c:v>High School Students attending Non-HBCUs</c:v>
                      </c:pt>
                      <c:pt idx="2">
                        <c:v>High School Students from Houston ISD</c:v>
                      </c:pt>
                      <c:pt idx="3">
                        <c:v>High School Students from outside Houston ISD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Demographics!$G$31:$G$34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77EE-40E3-BDDD-5CA072AF2412}"/>
                  </c:ext>
                </c:extLst>
              </c15:ser>
            </c15:filteredBarSeries>
          </c:ext>
        </c:extLst>
      </c:barChart>
      <c:catAx>
        <c:axId val="705237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232352"/>
        <c:crosses val="autoZero"/>
        <c:auto val="1"/>
        <c:lblAlgn val="ctr"/>
        <c:lblOffset val="100"/>
        <c:noMultiLvlLbl val="0"/>
      </c:catAx>
      <c:valAx>
        <c:axId val="7052323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2371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 sz="1600" b="1">
                <a:solidFill>
                  <a:schemeClr val="tx1"/>
                </a:solidFill>
              </a:rPr>
              <a:t>Scholarships by College Enrollment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3"/>
          <c:order val="3"/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Demographics!$D$36:$D$37</c:f>
              <c:strCache>
                <c:ptCount val="2"/>
                <c:pt idx="0">
                  <c:v>College Students attending HBCUs</c:v>
                </c:pt>
                <c:pt idx="1">
                  <c:v>College Students attending Non-HBCUs</c:v>
                </c:pt>
              </c:strCache>
            </c:strRef>
          </c:cat>
          <c:val>
            <c:numRef>
              <c:f>Demographics!$H$36:$H$37</c:f>
              <c:numCache>
                <c:formatCode>General</c:formatCode>
                <c:ptCount val="2"/>
                <c:pt idx="0">
                  <c:v>12</c:v>
                </c:pt>
                <c:pt idx="1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A3B-4B58-A865-900AB2D04DC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705191552"/>
        <c:axId val="705180512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Demographics!$D$36:$D$37</c15:sqref>
                        </c15:formulaRef>
                      </c:ext>
                    </c:extLst>
                    <c:strCache>
                      <c:ptCount val="2"/>
                      <c:pt idx="0">
                        <c:v>College Students attending HBCUs</c:v>
                      </c:pt>
                      <c:pt idx="1">
                        <c:v>College Students attending Non-HBCUs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Demographics!$E$36:$E$37</c15:sqref>
                        </c15:formulaRef>
                      </c:ext>
                    </c:extLst>
                    <c:numCache>
                      <c:formatCode>General</c:formatCode>
                      <c:ptCount val="2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0A3B-4B58-A865-900AB2D04DC2}"/>
                  </c:ext>
                </c:extLst>
              </c15:ser>
            </c15:filteredBarSeries>
            <c15:filteredBarSeries>
              <c15:ser>
                <c:idx val="1"/>
                <c:order val="1"/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Demographics!$D$36:$D$37</c15:sqref>
                        </c15:formulaRef>
                      </c:ext>
                    </c:extLst>
                    <c:strCache>
                      <c:ptCount val="2"/>
                      <c:pt idx="0">
                        <c:v>College Students attending HBCUs</c:v>
                      </c:pt>
                      <c:pt idx="1">
                        <c:v>College Students attending Non-HBCUs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Demographics!$F$36:$F$37</c15:sqref>
                        </c15:formulaRef>
                      </c:ext>
                    </c:extLst>
                    <c:numCache>
                      <c:formatCode>General</c:formatCode>
                      <c:ptCount val="2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0A3B-4B58-A865-900AB2D04DC2}"/>
                  </c:ext>
                </c:extLst>
              </c15:ser>
            </c15:filteredBarSeries>
            <c15:filteredBarSeries>
              <c15:ser>
                <c:idx val="2"/>
                <c:order val="2"/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Demographics!$D$36:$D$37</c15:sqref>
                        </c15:formulaRef>
                      </c:ext>
                    </c:extLst>
                    <c:strCache>
                      <c:ptCount val="2"/>
                      <c:pt idx="0">
                        <c:v>College Students attending HBCUs</c:v>
                      </c:pt>
                      <c:pt idx="1">
                        <c:v>College Students attending Non-HBCUs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Demographics!$G$36:$G$37</c15:sqref>
                        </c15:formulaRef>
                      </c:ext>
                    </c:extLst>
                    <c:numCache>
                      <c:formatCode>General</c:formatCode>
                      <c:ptCount val="2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0A3B-4B58-A865-900AB2D04DC2}"/>
                  </c:ext>
                </c:extLst>
              </c15:ser>
            </c15:filteredBarSeries>
          </c:ext>
        </c:extLst>
      </c:barChart>
      <c:catAx>
        <c:axId val="705191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80512"/>
        <c:crosses val="autoZero"/>
        <c:auto val="1"/>
        <c:lblAlgn val="ctr"/>
        <c:lblOffset val="100"/>
        <c:noMultiLvlLbl val="0"/>
      </c:catAx>
      <c:valAx>
        <c:axId val="7051805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51915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68CBC0C6-80BB-4BB7-BC0C-AD1117A949C0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3A6F1F04-596D-4386-9C5F-53268EFB48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99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1B11C0-FF99-7253-413E-EBA76CC9B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A04193-E20F-2A07-0F5B-2D30BB401F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C5C0F6-08BD-9F9A-A49C-8E3FE49FE7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81E615-C9ED-E2F3-E017-C6AFF5124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6F1F04-596D-4386-9C5F-53268EFB489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30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B5EC5478-A4DA-2834-C970-7C0E02CF59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3522FE7-6247-4D93-AED9-B46675479C1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B9552FEF-AAC3-2B3D-3A4A-FAACC964F7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C24B695D-F6A6-148E-D329-71956693B8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ru-RU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124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CECA634-D49B-4779-BBE6-63479E12FC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8362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0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360" y="1554421"/>
            <a:ext cx="5670749" cy="10725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722" y="2835490"/>
            <a:ext cx="4670028" cy="12787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335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671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007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342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6678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014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3350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6685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866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928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000" y="3215405"/>
            <a:ext cx="5670749" cy="993810"/>
          </a:xfrm>
        </p:spPr>
        <p:txBody>
          <a:bodyPr anchor="t"/>
          <a:lstStyle>
            <a:lvl1pPr algn="l">
              <a:defRPr sz="291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7000" y="2120827"/>
            <a:ext cx="5670749" cy="1094581"/>
          </a:xfrm>
        </p:spPr>
        <p:txBody>
          <a:bodyPr anchor="b"/>
          <a:lstStyle>
            <a:lvl1pPr marL="0" indent="0">
              <a:buNone/>
              <a:defRPr sz="1459">
                <a:solidFill>
                  <a:schemeClr val="tx1">
                    <a:tint val="75000"/>
                  </a:schemeClr>
                </a:solidFill>
              </a:defRPr>
            </a:lvl1pPr>
            <a:lvl2pPr marL="333574" indent="0">
              <a:buNone/>
              <a:defRPr sz="1313">
                <a:solidFill>
                  <a:schemeClr val="tx1">
                    <a:tint val="75000"/>
                  </a:schemeClr>
                </a:solidFill>
              </a:defRPr>
            </a:lvl2pPr>
            <a:lvl3pPr marL="667148" indent="0">
              <a:buNone/>
              <a:defRPr sz="1167">
                <a:solidFill>
                  <a:schemeClr val="tx1">
                    <a:tint val="75000"/>
                  </a:schemeClr>
                </a:solidFill>
              </a:defRPr>
            </a:lvl3pPr>
            <a:lvl4pPr marL="1000721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4pPr>
            <a:lvl5pPr marL="1334295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5pPr>
            <a:lvl6pPr marL="1667871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6pPr>
            <a:lvl7pPr marL="2001444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7pPr>
            <a:lvl8pPr marL="2335018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8pPr>
            <a:lvl9pPr marL="2668592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622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3577" y="1167557"/>
            <a:ext cx="2946565" cy="3302277"/>
          </a:xfrm>
        </p:spPr>
        <p:txBody>
          <a:bodyPr/>
          <a:lstStyle>
            <a:lvl1pPr>
              <a:defRPr sz="2043"/>
            </a:lvl1pPr>
            <a:lvl2pPr>
              <a:defRPr sz="1751"/>
            </a:lvl2pPr>
            <a:lvl3pPr>
              <a:defRPr sz="1459"/>
            </a:lvl3pPr>
            <a:lvl4pPr>
              <a:defRPr sz="1313"/>
            </a:lvl4pPr>
            <a:lvl5pPr>
              <a:defRPr sz="1313"/>
            </a:lvl5pPr>
            <a:lvl6pPr>
              <a:defRPr sz="1313"/>
            </a:lvl6pPr>
            <a:lvl7pPr>
              <a:defRPr sz="1313"/>
            </a:lvl7pPr>
            <a:lvl8pPr>
              <a:defRPr sz="1313"/>
            </a:lvl8pPr>
            <a:lvl9pPr>
              <a:defRPr sz="13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91331" y="1167557"/>
            <a:ext cx="2946565" cy="3302277"/>
          </a:xfrm>
        </p:spPr>
        <p:txBody>
          <a:bodyPr/>
          <a:lstStyle>
            <a:lvl1pPr>
              <a:defRPr sz="2043"/>
            </a:lvl1pPr>
            <a:lvl2pPr>
              <a:defRPr sz="1751"/>
            </a:lvl2pPr>
            <a:lvl3pPr>
              <a:defRPr sz="1459"/>
            </a:lvl3pPr>
            <a:lvl4pPr>
              <a:defRPr sz="1313"/>
            </a:lvl4pPr>
            <a:lvl5pPr>
              <a:defRPr sz="1313"/>
            </a:lvl5pPr>
            <a:lvl6pPr>
              <a:defRPr sz="1313"/>
            </a:lvl6pPr>
            <a:lvl7pPr>
              <a:defRPr sz="1313"/>
            </a:lvl7pPr>
            <a:lvl8pPr>
              <a:defRPr sz="1313"/>
            </a:lvl8pPr>
            <a:lvl9pPr>
              <a:defRPr sz="13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592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3574" y="1120067"/>
            <a:ext cx="2947725" cy="466789"/>
          </a:xfrm>
        </p:spPr>
        <p:txBody>
          <a:bodyPr anchor="b"/>
          <a:lstStyle>
            <a:lvl1pPr marL="0" indent="0">
              <a:buNone/>
              <a:defRPr sz="1751" b="1"/>
            </a:lvl1pPr>
            <a:lvl2pPr marL="333574" indent="0">
              <a:buNone/>
              <a:defRPr sz="1459" b="1"/>
            </a:lvl2pPr>
            <a:lvl3pPr marL="667148" indent="0">
              <a:buNone/>
              <a:defRPr sz="1313" b="1"/>
            </a:lvl3pPr>
            <a:lvl4pPr marL="1000721" indent="0">
              <a:buNone/>
              <a:defRPr sz="1167" b="1"/>
            </a:lvl4pPr>
            <a:lvl5pPr marL="1334295" indent="0">
              <a:buNone/>
              <a:defRPr sz="1167" b="1"/>
            </a:lvl5pPr>
            <a:lvl6pPr marL="1667871" indent="0">
              <a:buNone/>
              <a:defRPr sz="1167" b="1"/>
            </a:lvl6pPr>
            <a:lvl7pPr marL="2001444" indent="0">
              <a:buNone/>
              <a:defRPr sz="1167" b="1"/>
            </a:lvl7pPr>
            <a:lvl8pPr marL="2335018" indent="0">
              <a:buNone/>
              <a:defRPr sz="1167" b="1"/>
            </a:lvl8pPr>
            <a:lvl9pPr marL="2668592" indent="0">
              <a:buNone/>
              <a:defRPr sz="11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3574" y="1586856"/>
            <a:ext cx="2947725" cy="2882977"/>
          </a:xfrm>
        </p:spPr>
        <p:txBody>
          <a:bodyPr/>
          <a:lstStyle>
            <a:lvl1pPr>
              <a:defRPr sz="1751"/>
            </a:lvl1pPr>
            <a:lvl2pPr>
              <a:defRPr sz="1459"/>
            </a:lvl2pPr>
            <a:lvl3pPr>
              <a:defRPr sz="1313"/>
            </a:lvl3pPr>
            <a:lvl4pPr>
              <a:defRPr sz="1167"/>
            </a:lvl4pPr>
            <a:lvl5pPr>
              <a:defRPr sz="1167"/>
            </a:lvl5pPr>
            <a:lvl6pPr>
              <a:defRPr sz="1167"/>
            </a:lvl6pPr>
            <a:lvl7pPr>
              <a:defRPr sz="1167"/>
            </a:lvl7pPr>
            <a:lvl8pPr>
              <a:defRPr sz="1167"/>
            </a:lvl8pPr>
            <a:lvl9pPr>
              <a:defRPr sz="11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9014" y="1120067"/>
            <a:ext cx="2948882" cy="466789"/>
          </a:xfrm>
        </p:spPr>
        <p:txBody>
          <a:bodyPr anchor="b"/>
          <a:lstStyle>
            <a:lvl1pPr marL="0" indent="0">
              <a:buNone/>
              <a:defRPr sz="1751" b="1"/>
            </a:lvl1pPr>
            <a:lvl2pPr marL="333574" indent="0">
              <a:buNone/>
              <a:defRPr sz="1459" b="1"/>
            </a:lvl2pPr>
            <a:lvl3pPr marL="667148" indent="0">
              <a:buNone/>
              <a:defRPr sz="1313" b="1"/>
            </a:lvl3pPr>
            <a:lvl4pPr marL="1000721" indent="0">
              <a:buNone/>
              <a:defRPr sz="1167" b="1"/>
            </a:lvl4pPr>
            <a:lvl5pPr marL="1334295" indent="0">
              <a:buNone/>
              <a:defRPr sz="1167" b="1"/>
            </a:lvl5pPr>
            <a:lvl6pPr marL="1667871" indent="0">
              <a:buNone/>
              <a:defRPr sz="1167" b="1"/>
            </a:lvl6pPr>
            <a:lvl7pPr marL="2001444" indent="0">
              <a:buNone/>
              <a:defRPr sz="1167" b="1"/>
            </a:lvl7pPr>
            <a:lvl8pPr marL="2335018" indent="0">
              <a:buNone/>
              <a:defRPr sz="1167" b="1"/>
            </a:lvl8pPr>
            <a:lvl9pPr marL="2668592" indent="0">
              <a:buNone/>
              <a:defRPr sz="11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389014" y="1586856"/>
            <a:ext cx="2948882" cy="2882977"/>
          </a:xfrm>
        </p:spPr>
        <p:txBody>
          <a:bodyPr/>
          <a:lstStyle>
            <a:lvl1pPr>
              <a:defRPr sz="1751"/>
            </a:lvl1pPr>
            <a:lvl2pPr>
              <a:defRPr sz="1459"/>
            </a:lvl2pPr>
            <a:lvl3pPr>
              <a:defRPr sz="1313"/>
            </a:lvl3pPr>
            <a:lvl4pPr>
              <a:defRPr sz="1167"/>
            </a:lvl4pPr>
            <a:lvl5pPr>
              <a:defRPr sz="1167"/>
            </a:lvl5pPr>
            <a:lvl6pPr>
              <a:defRPr sz="1167"/>
            </a:lvl6pPr>
            <a:lvl7pPr>
              <a:defRPr sz="1167"/>
            </a:lvl7pPr>
            <a:lvl8pPr>
              <a:defRPr sz="1167"/>
            </a:lvl8pPr>
            <a:lvl9pPr>
              <a:defRPr sz="11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025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11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77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76" y="199225"/>
            <a:ext cx="2194866" cy="847866"/>
          </a:xfrm>
        </p:spPr>
        <p:txBody>
          <a:bodyPr anchor="b"/>
          <a:lstStyle>
            <a:lvl1pPr algn="l">
              <a:defRPr sz="145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8359" y="199229"/>
            <a:ext cx="3729538" cy="4270605"/>
          </a:xfrm>
        </p:spPr>
        <p:txBody>
          <a:bodyPr/>
          <a:lstStyle>
            <a:lvl1pPr>
              <a:defRPr sz="2335"/>
            </a:lvl1pPr>
            <a:lvl2pPr>
              <a:defRPr sz="2043"/>
            </a:lvl2pPr>
            <a:lvl3pPr>
              <a:defRPr sz="1751"/>
            </a:lvl3pPr>
            <a:lvl4pPr>
              <a:defRPr sz="1459"/>
            </a:lvl4pPr>
            <a:lvl5pPr>
              <a:defRPr sz="1459"/>
            </a:lvl5pPr>
            <a:lvl6pPr>
              <a:defRPr sz="1459"/>
            </a:lvl6pPr>
            <a:lvl7pPr>
              <a:defRPr sz="1459"/>
            </a:lvl7pPr>
            <a:lvl8pPr>
              <a:defRPr sz="1459"/>
            </a:lvl8pPr>
            <a:lvl9pPr>
              <a:defRPr sz="145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3576" y="1047095"/>
            <a:ext cx="2194866" cy="3422739"/>
          </a:xfrm>
        </p:spPr>
        <p:txBody>
          <a:bodyPr/>
          <a:lstStyle>
            <a:lvl1pPr marL="0" indent="0">
              <a:buNone/>
              <a:defRPr sz="1021"/>
            </a:lvl1pPr>
            <a:lvl2pPr marL="333574" indent="0">
              <a:buNone/>
              <a:defRPr sz="876"/>
            </a:lvl2pPr>
            <a:lvl3pPr marL="667148" indent="0">
              <a:buNone/>
              <a:defRPr sz="730"/>
            </a:lvl3pPr>
            <a:lvl4pPr marL="1000721" indent="0">
              <a:buNone/>
              <a:defRPr sz="657"/>
            </a:lvl4pPr>
            <a:lvl5pPr marL="1334295" indent="0">
              <a:buNone/>
              <a:defRPr sz="657"/>
            </a:lvl5pPr>
            <a:lvl6pPr marL="1667871" indent="0">
              <a:buNone/>
              <a:defRPr sz="657"/>
            </a:lvl6pPr>
            <a:lvl7pPr marL="2001444" indent="0">
              <a:buNone/>
              <a:defRPr sz="657"/>
            </a:lvl7pPr>
            <a:lvl8pPr marL="2335018" indent="0">
              <a:buNone/>
              <a:defRPr sz="657"/>
            </a:lvl8pPr>
            <a:lvl9pPr marL="2668592" indent="0">
              <a:buNone/>
              <a:defRPr sz="6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179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7655" y="3502663"/>
            <a:ext cx="4002881" cy="413509"/>
          </a:xfrm>
        </p:spPr>
        <p:txBody>
          <a:bodyPr anchor="b"/>
          <a:lstStyle>
            <a:lvl1pPr algn="l">
              <a:defRPr sz="145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07655" y="447099"/>
            <a:ext cx="4002881" cy="3002280"/>
          </a:xfrm>
        </p:spPr>
        <p:txBody>
          <a:bodyPr/>
          <a:lstStyle>
            <a:lvl1pPr marL="0" indent="0">
              <a:buNone/>
              <a:defRPr sz="2335"/>
            </a:lvl1pPr>
            <a:lvl2pPr marL="333574" indent="0">
              <a:buNone/>
              <a:defRPr sz="2043"/>
            </a:lvl2pPr>
            <a:lvl3pPr marL="667148" indent="0">
              <a:buNone/>
              <a:defRPr sz="1751"/>
            </a:lvl3pPr>
            <a:lvl4pPr marL="1000721" indent="0">
              <a:buNone/>
              <a:defRPr sz="1459"/>
            </a:lvl4pPr>
            <a:lvl5pPr marL="1334295" indent="0">
              <a:buNone/>
              <a:defRPr sz="1459"/>
            </a:lvl5pPr>
            <a:lvl6pPr marL="1667871" indent="0">
              <a:buNone/>
              <a:defRPr sz="1459"/>
            </a:lvl6pPr>
            <a:lvl7pPr marL="2001444" indent="0">
              <a:buNone/>
              <a:defRPr sz="1459"/>
            </a:lvl7pPr>
            <a:lvl8pPr marL="2335018" indent="0">
              <a:buNone/>
              <a:defRPr sz="1459"/>
            </a:lvl8pPr>
            <a:lvl9pPr marL="2668592" indent="0">
              <a:buNone/>
              <a:defRPr sz="145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7655" y="3916172"/>
            <a:ext cx="4002881" cy="587251"/>
          </a:xfrm>
        </p:spPr>
        <p:txBody>
          <a:bodyPr/>
          <a:lstStyle>
            <a:lvl1pPr marL="0" indent="0">
              <a:buNone/>
              <a:defRPr sz="1021"/>
            </a:lvl1pPr>
            <a:lvl2pPr marL="333574" indent="0">
              <a:buNone/>
              <a:defRPr sz="876"/>
            </a:lvl2pPr>
            <a:lvl3pPr marL="667148" indent="0">
              <a:buNone/>
              <a:defRPr sz="730"/>
            </a:lvl3pPr>
            <a:lvl4pPr marL="1000721" indent="0">
              <a:buNone/>
              <a:defRPr sz="657"/>
            </a:lvl4pPr>
            <a:lvl5pPr marL="1334295" indent="0">
              <a:buNone/>
              <a:defRPr sz="657"/>
            </a:lvl5pPr>
            <a:lvl6pPr marL="1667871" indent="0">
              <a:buNone/>
              <a:defRPr sz="657"/>
            </a:lvl6pPr>
            <a:lvl7pPr marL="2001444" indent="0">
              <a:buNone/>
              <a:defRPr sz="657"/>
            </a:lvl7pPr>
            <a:lvl8pPr marL="2335018" indent="0">
              <a:buNone/>
              <a:defRPr sz="657"/>
            </a:lvl8pPr>
            <a:lvl9pPr marL="2668592" indent="0">
              <a:buNone/>
              <a:defRPr sz="6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528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8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36817" y="200384"/>
            <a:ext cx="1501081" cy="42694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3574" y="200384"/>
            <a:ext cx="4392051" cy="426944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82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2012" y="2130426"/>
            <a:ext cx="11582806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4025" y="3886200"/>
            <a:ext cx="953878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678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712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6426" y="4406901"/>
            <a:ext cx="11582806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6426" y="2906714"/>
            <a:ext cx="11582806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258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341" y="1600201"/>
            <a:ext cx="601851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26972" y="1600201"/>
            <a:ext cx="601851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885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342" y="1535113"/>
            <a:ext cx="602088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1342" y="2174875"/>
            <a:ext cx="602088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22241" y="1535113"/>
            <a:ext cx="602324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22241" y="2174875"/>
            <a:ext cx="602324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6444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7207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1296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342" y="273050"/>
            <a:ext cx="448313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27712" y="273051"/>
            <a:ext cx="761777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1342" y="1435101"/>
            <a:ext cx="448313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7062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0954" y="4800600"/>
            <a:ext cx="817609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70954" y="612775"/>
            <a:ext cx="8176098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70954" y="5367338"/>
            <a:ext cx="817609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9891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4777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79452" y="274639"/>
            <a:ext cx="3066037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341" y="274639"/>
            <a:ext cx="8970997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7326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2644" y="2017759"/>
            <a:ext cx="7396629" cy="139228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5288" y="3680680"/>
            <a:ext cx="6091341" cy="165991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330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660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990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7320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1650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5980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0310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4641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1488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7662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91" y="4173843"/>
            <a:ext cx="7396629" cy="1290042"/>
          </a:xfrm>
        </p:spPr>
        <p:txBody>
          <a:bodyPr anchor="t"/>
          <a:lstStyle>
            <a:lvl1pPr algn="l">
              <a:defRPr sz="378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91" y="2752993"/>
            <a:ext cx="7396629" cy="1420850"/>
          </a:xfrm>
        </p:spPr>
        <p:txBody>
          <a:bodyPr anchor="b"/>
          <a:lstStyle>
            <a:lvl1pPr marL="0" indent="0">
              <a:buNone/>
              <a:defRPr sz="1894">
                <a:solidFill>
                  <a:schemeClr val="tx1">
                    <a:tint val="75000"/>
                  </a:schemeClr>
                </a:solidFill>
              </a:defRPr>
            </a:lvl1pPr>
            <a:lvl2pPr marL="433014" indent="0">
              <a:buNone/>
              <a:defRPr sz="1705">
                <a:solidFill>
                  <a:schemeClr val="tx1">
                    <a:tint val="75000"/>
                  </a:schemeClr>
                </a:solidFill>
              </a:defRPr>
            </a:lvl2pPr>
            <a:lvl3pPr marL="866028" indent="0">
              <a:buNone/>
              <a:defRPr sz="1515">
                <a:solidFill>
                  <a:schemeClr val="tx1">
                    <a:tint val="75000"/>
                  </a:schemeClr>
                </a:solidFill>
              </a:defRPr>
            </a:lvl3pPr>
            <a:lvl4pPr marL="1299042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4pPr>
            <a:lvl5pPr marL="1732056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5pPr>
            <a:lvl6pPr marL="2165071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6pPr>
            <a:lvl7pPr marL="2598085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7pPr>
            <a:lvl8pPr marL="3031099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8pPr>
            <a:lvl9pPr marL="3464113" indent="0">
              <a:buNone/>
              <a:defRPr sz="132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5929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5096" y="1515575"/>
            <a:ext cx="3843346" cy="4286609"/>
          </a:xfrm>
        </p:spPr>
        <p:txBody>
          <a:bodyPr/>
          <a:lstStyle>
            <a:lvl1pPr>
              <a:defRPr sz="2652"/>
            </a:lvl1pPr>
            <a:lvl2pPr>
              <a:defRPr sz="2273"/>
            </a:lvl2pPr>
            <a:lvl3pPr>
              <a:defRPr sz="1894"/>
            </a:lvl3pPr>
            <a:lvl4pPr>
              <a:defRPr sz="1705"/>
            </a:lvl4pPr>
            <a:lvl5pPr>
              <a:defRPr sz="1705"/>
            </a:lvl5pPr>
            <a:lvl6pPr>
              <a:defRPr sz="1705"/>
            </a:lvl6pPr>
            <a:lvl7pPr>
              <a:defRPr sz="1705"/>
            </a:lvl7pPr>
            <a:lvl8pPr>
              <a:defRPr sz="1705"/>
            </a:lvl8pPr>
            <a:lvl9pPr>
              <a:defRPr sz="17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3474" y="1515575"/>
            <a:ext cx="3843346" cy="4286609"/>
          </a:xfrm>
        </p:spPr>
        <p:txBody>
          <a:bodyPr/>
          <a:lstStyle>
            <a:lvl1pPr>
              <a:defRPr sz="2652"/>
            </a:lvl1pPr>
            <a:lvl2pPr>
              <a:defRPr sz="2273"/>
            </a:lvl2pPr>
            <a:lvl3pPr>
              <a:defRPr sz="1894"/>
            </a:lvl3pPr>
            <a:lvl4pPr>
              <a:defRPr sz="1705"/>
            </a:lvl4pPr>
            <a:lvl5pPr>
              <a:defRPr sz="1705"/>
            </a:lvl5pPr>
            <a:lvl6pPr>
              <a:defRPr sz="1705"/>
            </a:lvl6pPr>
            <a:lvl7pPr>
              <a:defRPr sz="1705"/>
            </a:lvl7pPr>
            <a:lvl8pPr>
              <a:defRPr sz="1705"/>
            </a:lvl8pPr>
            <a:lvl9pPr>
              <a:defRPr sz="17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9563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096" y="1453929"/>
            <a:ext cx="3844857" cy="605928"/>
          </a:xfrm>
        </p:spPr>
        <p:txBody>
          <a:bodyPr anchor="b"/>
          <a:lstStyle>
            <a:lvl1pPr marL="0" indent="0">
              <a:buNone/>
              <a:defRPr sz="2273" b="1"/>
            </a:lvl1pPr>
            <a:lvl2pPr marL="433014" indent="0">
              <a:buNone/>
              <a:defRPr sz="1894" b="1"/>
            </a:lvl2pPr>
            <a:lvl3pPr marL="866028" indent="0">
              <a:buNone/>
              <a:defRPr sz="1705" b="1"/>
            </a:lvl3pPr>
            <a:lvl4pPr marL="1299042" indent="0">
              <a:buNone/>
              <a:defRPr sz="1515" b="1"/>
            </a:lvl4pPr>
            <a:lvl5pPr marL="1732056" indent="0">
              <a:buNone/>
              <a:defRPr sz="1515" b="1"/>
            </a:lvl5pPr>
            <a:lvl6pPr marL="2165071" indent="0">
              <a:buNone/>
              <a:defRPr sz="1515" b="1"/>
            </a:lvl6pPr>
            <a:lvl7pPr marL="2598085" indent="0">
              <a:buNone/>
              <a:defRPr sz="1515" b="1"/>
            </a:lvl7pPr>
            <a:lvl8pPr marL="3031099" indent="0">
              <a:buNone/>
              <a:defRPr sz="1515" b="1"/>
            </a:lvl8pPr>
            <a:lvl9pPr marL="3464113" indent="0">
              <a:buNone/>
              <a:defRPr sz="151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096" y="2059857"/>
            <a:ext cx="3844857" cy="3742326"/>
          </a:xfrm>
        </p:spPr>
        <p:txBody>
          <a:bodyPr/>
          <a:lstStyle>
            <a:lvl1pPr>
              <a:defRPr sz="2273"/>
            </a:lvl1pPr>
            <a:lvl2pPr>
              <a:defRPr sz="1894"/>
            </a:lvl2pPr>
            <a:lvl3pPr>
              <a:defRPr sz="1705"/>
            </a:lvl3pPr>
            <a:lvl4pPr>
              <a:defRPr sz="1515"/>
            </a:lvl4pPr>
            <a:lvl5pPr>
              <a:defRPr sz="1515"/>
            </a:lvl5pPr>
            <a:lvl6pPr>
              <a:defRPr sz="1515"/>
            </a:lvl6pPr>
            <a:lvl7pPr>
              <a:defRPr sz="1515"/>
            </a:lvl7pPr>
            <a:lvl8pPr>
              <a:defRPr sz="1515"/>
            </a:lvl8pPr>
            <a:lvl9pPr>
              <a:defRPr sz="151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20453" y="1453929"/>
            <a:ext cx="3846368" cy="605928"/>
          </a:xfrm>
        </p:spPr>
        <p:txBody>
          <a:bodyPr anchor="b"/>
          <a:lstStyle>
            <a:lvl1pPr marL="0" indent="0">
              <a:buNone/>
              <a:defRPr sz="2273" b="1"/>
            </a:lvl1pPr>
            <a:lvl2pPr marL="433014" indent="0">
              <a:buNone/>
              <a:defRPr sz="1894" b="1"/>
            </a:lvl2pPr>
            <a:lvl3pPr marL="866028" indent="0">
              <a:buNone/>
              <a:defRPr sz="1705" b="1"/>
            </a:lvl3pPr>
            <a:lvl4pPr marL="1299042" indent="0">
              <a:buNone/>
              <a:defRPr sz="1515" b="1"/>
            </a:lvl4pPr>
            <a:lvl5pPr marL="1732056" indent="0">
              <a:buNone/>
              <a:defRPr sz="1515" b="1"/>
            </a:lvl5pPr>
            <a:lvl6pPr marL="2165071" indent="0">
              <a:buNone/>
              <a:defRPr sz="1515" b="1"/>
            </a:lvl6pPr>
            <a:lvl7pPr marL="2598085" indent="0">
              <a:buNone/>
              <a:defRPr sz="1515" b="1"/>
            </a:lvl7pPr>
            <a:lvl8pPr marL="3031099" indent="0">
              <a:buNone/>
              <a:defRPr sz="1515" b="1"/>
            </a:lvl8pPr>
            <a:lvl9pPr marL="3464113" indent="0">
              <a:buNone/>
              <a:defRPr sz="151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20453" y="2059857"/>
            <a:ext cx="3846368" cy="3742326"/>
          </a:xfrm>
        </p:spPr>
        <p:txBody>
          <a:bodyPr/>
          <a:lstStyle>
            <a:lvl1pPr>
              <a:defRPr sz="2273"/>
            </a:lvl1pPr>
            <a:lvl2pPr>
              <a:defRPr sz="1894"/>
            </a:lvl2pPr>
            <a:lvl3pPr>
              <a:defRPr sz="1705"/>
            </a:lvl3pPr>
            <a:lvl4pPr>
              <a:defRPr sz="1515"/>
            </a:lvl4pPr>
            <a:lvl5pPr>
              <a:defRPr sz="1515"/>
            </a:lvl5pPr>
            <a:lvl6pPr>
              <a:defRPr sz="1515"/>
            </a:lvl6pPr>
            <a:lvl7pPr>
              <a:defRPr sz="1515"/>
            </a:lvl7pPr>
            <a:lvl8pPr>
              <a:defRPr sz="1515"/>
            </a:lvl8pPr>
            <a:lvl9pPr>
              <a:defRPr sz="151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165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0791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9354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096" y="258610"/>
            <a:ext cx="2862870" cy="1100595"/>
          </a:xfrm>
        </p:spPr>
        <p:txBody>
          <a:bodyPr anchor="b"/>
          <a:lstStyle>
            <a:lvl1pPr algn="l">
              <a:defRPr sz="189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2207" y="258611"/>
            <a:ext cx="4864613" cy="5543573"/>
          </a:xfrm>
        </p:spPr>
        <p:txBody>
          <a:bodyPr/>
          <a:lstStyle>
            <a:lvl1pPr>
              <a:defRPr sz="3031"/>
            </a:lvl1pPr>
            <a:lvl2pPr>
              <a:defRPr sz="2652"/>
            </a:lvl2pPr>
            <a:lvl3pPr>
              <a:defRPr sz="2273"/>
            </a:lvl3pPr>
            <a:lvl4pPr>
              <a:defRPr sz="1894"/>
            </a:lvl4pPr>
            <a:lvl5pPr>
              <a:defRPr sz="1894"/>
            </a:lvl5pPr>
            <a:lvl6pPr>
              <a:defRPr sz="1894"/>
            </a:lvl6pPr>
            <a:lvl7pPr>
              <a:defRPr sz="1894"/>
            </a:lvl7pPr>
            <a:lvl8pPr>
              <a:defRPr sz="1894"/>
            </a:lvl8pPr>
            <a:lvl9pPr>
              <a:defRPr sz="189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5096" y="1359206"/>
            <a:ext cx="2862870" cy="4442978"/>
          </a:xfrm>
        </p:spPr>
        <p:txBody>
          <a:bodyPr/>
          <a:lstStyle>
            <a:lvl1pPr marL="0" indent="0">
              <a:buNone/>
              <a:defRPr sz="1326"/>
            </a:lvl1pPr>
            <a:lvl2pPr marL="433014" indent="0">
              <a:buNone/>
              <a:defRPr sz="1137"/>
            </a:lvl2pPr>
            <a:lvl3pPr marL="866028" indent="0">
              <a:buNone/>
              <a:defRPr sz="947"/>
            </a:lvl3pPr>
            <a:lvl4pPr marL="1299042" indent="0">
              <a:buNone/>
              <a:defRPr sz="852"/>
            </a:lvl4pPr>
            <a:lvl5pPr marL="1732056" indent="0">
              <a:buNone/>
              <a:defRPr sz="852"/>
            </a:lvl5pPr>
            <a:lvl6pPr marL="2165071" indent="0">
              <a:buNone/>
              <a:defRPr sz="852"/>
            </a:lvl6pPr>
            <a:lvl7pPr marL="2598085" indent="0">
              <a:buNone/>
              <a:defRPr sz="852"/>
            </a:lvl7pPr>
            <a:lvl8pPr marL="3031099" indent="0">
              <a:buNone/>
              <a:defRPr sz="852"/>
            </a:lvl8pPr>
            <a:lvl9pPr marL="3464113" indent="0">
              <a:buNone/>
              <a:defRPr sz="8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243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5636" y="4546722"/>
            <a:ext cx="5221150" cy="536766"/>
          </a:xfrm>
        </p:spPr>
        <p:txBody>
          <a:bodyPr anchor="b"/>
          <a:lstStyle>
            <a:lvl1pPr algn="l">
              <a:defRPr sz="189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05636" y="580369"/>
            <a:ext cx="5221150" cy="3897190"/>
          </a:xfrm>
        </p:spPr>
        <p:txBody>
          <a:bodyPr/>
          <a:lstStyle>
            <a:lvl1pPr marL="0" indent="0">
              <a:buNone/>
              <a:defRPr sz="3031"/>
            </a:lvl1pPr>
            <a:lvl2pPr marL="433014" indent="0">
              <a:buNone/>
              <a:defRPr sz="2652"/>
            </a:lvl2pPr>
            <a:lvl3pPr marL="866028" indent="0">
              <a:buNone/>
              <a:defRPr sz="2273"/>
            </a:lvl3pPr>
            <a:lvl4pPr marL="1299042" indent="0">
              <a:buNone/>
              <a:defRPr sz="1894"/>
            </a:lvl4pPr>
            <a:lvl5pPr marL="1732056" indent="0">
              <a:buNone/>
              <a:defRPr sz="1894"/>
            </a:lvl5pPr>
            <a:lvl6pPr marL="2165071" indent="0">
              <a:buNone/>
              <a:defRPr sz="1894"/>
            </a:lvl6pPr>
            <a:lvl7pPr marL="2598085" indent="0">
              <a:buNone/>
              <a:defRPr sz="1894"/>
            </a:lvl7pPr>
            <a:lvl8pPr marL="3031099" indent="0">
              <a:buNone/>
              <a:defRPr sz="1894"/>
            </a:lvl8pPr>
            <a:lvl9pPr marL="3464113" indent="0">
              <a:buNone/>
              <a:defRPr sz="1894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05636" y="5083488"/>
            <a:ext cx="5221150" cy="762297"/>
          </a:xfrm>
        </p:spPr>
        <p:txBody>
          <a:bodyPr/>
          <a:lstStyle>
            <a:lvl1pPr marL="0" indent="0">
              <a:buNone/>
              <a:defRPr sz="1326"/>
            </a:lvl1pPr>
            <a:lvl2pPr marL="433014" indent="0">
              <a:buNone/>
              <a:defRPr sz="1137"/>
            </a:lvl2pPr>
            <a:lvl3pPr marL="866028" indent="0">
              <a:buNone/>
              <a:defRPr sz="947"/>
            </a:lvl3pPr>
            <a:lvl4pPr marL="1299042" indent="0">
              <a:buNone/>
              <a:defRPr sz="852"/>
            </a:lvl4pPr>
            <a:lvl5pPr marL="1732056" indent="0">
              <a:buNone/>
              <a:defRPr sz="852"/>
            </a:lvl5pPr>
            <a:lvl6pPr marL="2165071" indent="0">
              <a:buNone/>
              <a:defRPr sz="852"/>
            </a:lvl6pPr>
            <a:lvl7pPr marL="2598085" indent="0">
              <a:buNone/>
              <a:defRPr sz="852"/>
            </a:lvl7pPr>
            <a:lvl8pPr marL="3031099" indent="0">
              <a:buNone/>
              <a:defRPr sz="852"/>
            </a:lvl8pPr>
            <a:lvl9pPr marL="3464113" indent="0">
              <a:buNone/>
              <a:defRPr sz="8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201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222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08889" y="260115"/>
            <a:ext cx="1957931" cy="55420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5096" y="260115"/>
            <a:ext cx="5728761" cy="55420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5948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8175" y="2185905"/>
            <a:ext cx="10632654" cy="1508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351" y="3987403"/>
            <a:ext cx="8756303" cy="1798241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690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381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072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763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3454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145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836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7526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6662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56705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125" y="4521663"/>
            <a:ext cx="10632654" cy="1397546"/>
          </a:xfrm>
        </p:spPr>
        <p:txBody>
          <a:bodyPr anchor="t"/>
          <a:lstStyle>
            <a:lvl1pPr algn="l">
              <a:defRPr sz="4104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125" y="2982409"/>
            <a:ext cx="10632654" cy="1539254"/>
          </a:xfrm>
        </p:spPr>
        <p:txBody>
          <a:bodyPr anchor="b"/>
          <a:lstStyle>
            <a:lvl1pPr marL="0" indent="0">
              <a:buNone/>
              <a:defRPr sz="2052">
                <a:solidFill>
                  <a:schemeClr val="tx1">
                    <a:tint val="75000"/>
                  </a:schemeClr>
                </a:solidFill>
              </a:defRPr>
            </a:lvl1pPr>
            <a:lvl2pPr marL="469087" indent="0">
              <a:buNone/>
              <a:defRPr sz="1847">
                <a:solidFill>
                  <a:schemeClr val="tx1">
                    <a:tint val="75000"/>
                  </a:schemeClr>
                </a:solidFill>
              </a:defRPr>
            </a:lvl2pPr>
            <a:lvl3pPr marL="938174" indent="0">
              <a:buNone/>
              <a:defRPr sz="1642">
                <a:solidFill>
                  <a:schemeClr val="tx1">
                    <a:tint val="75000"/>
                  </a:schemeClr>
                </a:solidFill>
              </a:defRPr>
            </a:lvl3pPr>
            <a:lvl4pPr marL="1407262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4pPr>
            <a:lvl5pPr marL="1876349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5pPr>
            <a:lvl6pPr marL="2345436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6pPr>
            <a:lvl7pPr marL="2814523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7pPr>
            <a:lvl8pPr marL="3283610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8pPr>
            <a:lvl9pPr marL="3752698" indent="0">
              <a:buNone/>
              <a:defRPr sz="143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2541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5450" y="1641872"/>
            <a:ext cx="5524810" cy="4643827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58744" y="1641872"/>
            <a:ext cx="5524810" cy="4643827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9380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5450" y="1575090"/>
            <a:ext cx="5526983" cy="656422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2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8" indent="0">
              <a:buNone/>
              <a:defRPr sz="16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50" y="2231512"/>
            <a:ext cx="5526983" cy="4054186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54401" y="1575090"/>
            <a:ext cx="5529154" cy="656422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2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8" indent="0">
              <a:buNone/>
              <a:defRPr sz="16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54401" y="2231512"/>
            <a:ext cx="5529154" cy="4054186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9902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3712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32292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451" y="280161"/>
            <a:ext cx="4115376" cy="1192312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0673" y="280161"/>
            <a:ext cx="6992881" cy="6005538"/>
          </a:xfrm>
        </p:spPr>
        <p:txBody>
          <a:bodyPr/>
          <a:lstStyle>
            <a:lvl1pPr>
              <a:defRPr sz="3283"/>
            </a:lvl1pPr>
            <a:lvl2pPr>
              <a:defRPr sz="2873"/>
            </a:lvl2pPr>
            <a:lvl3pPr>
              <a:defRPr sz="2462"/>
            </a:lvl3pPr>
            <a:lvl4pPr>
              <a:defRPr sz="2052"/>
            </a:lvl4pPr>
            <a:lvl5pPr>
              <a:defRPr sz="2052"/>
            </a:lvl5pPr>
            <a:lvl6pPr>
              <a:defRPr sz="2052"/>
            </a:lvl6pPr>
            <a:lvl7pPr>
              <a:defRPr sz="2052"/>
            </a:lvl7pPr>
            <a:lvl8pPr>
              <a:defRPr sz="2052"/>
            </a:lvl8pPr>
            <a:lvl9pPr>
              <a:defRPr sz="205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451" y="1472473"/>
            <a:ext cx="4115376" cy="4813226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2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8" indent="0">
              <a:buNone/>
              <a:defRPr sz="92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427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1852" y="4925616"/>
            <a:ext cx="7505403" cy="581497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51852" y="628733"/>
            <a:ext cx="7505403" cy="4221956"/>
          </a:xfrm>
        </p:spPr>
        <p:txBody>
          <a:bodyPr/>
          <a:lstStyle>
            <a:lvl1pPr marL="0" indent="0">
              <a:buNone/>
              <a:defRPr sz="3283"/>
            </a:lvl1pPr>
            <a:lvl2pPr marL="469087" indent="0">
              <a:buNone/>
              <a:defRPr sz="2873"/>
            </a:lvl2pPr>
            <a:lvl3pPr marL="938174" indent="0">
              <a:buNone/>
              <a:defRPr sz="2462"/>
            </a:lvl3pPr>
            <a:lvl4pPr marL="1407262" indent="0">
              <a:buNone/>
              <a:defRPr sz="2052"/>
            </a:lvl4pPr>
            <a:lvl5pPr marL="1876349" indent="0">
              <a:buNone/>
              <a:defRPr sz="2052"/>
            </a:lvl5pPr>
            <a:lvl6pPr marL="2345436" indent="0">
              <a:buNone/>
              <a:defRPr sz="2052"/>
            </a:lvl6pPr>
            <a:lvl7pPr marL="2814523" indent="0">
              <a:buNone/>
              <a:defRPr sz="2052"/>
            </a:lvl7pPr>
            <a:lvl8pPr marL="3283610" indent="0">
              <a:buNone/>
              <a:defRPr sz="2052"/>
            </a:lvl8pPr>
            <a:lvl9pPr marL="3752698" indent="0">
              <a:buNone/>
              <a:defRPr sz="2052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51852" y="5507112"/>
            <a:ext cx="7505403" cy="825822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2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8" indent="0">
              <a:buNone/>
              <a:defRPr sz="92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108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7480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69028" y="281791"/>
            <a:ext cx="2814526" cy="600390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5450" y="281791"/>
            <a:ext cx="8235095" cy="600390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320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63707" y="3064828"/>
            <a:ext cx="5100894" cy="771419"/>
          </a:xfrm>
        </p:spPr>
        <p:txBody>
          <a:bodyPr/>
          <a:lstStyle>
            <a:lvl1pPr algn="ctr">
              <a:defRPr sz="437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463707" y="4107286"/>
            <a:ext cx="5100894" cy="750570"/>
          </a:xfrm>
        </p:spPr>
        <p:txBody>
          <a:bodyPr/>
          <a:lstStyle>
            <a:lvl1pPr marL="0" indent="0" algn="ctr">
              <a:buFontTx/>
              <a:buNone/>
              <a:defRPr sz="2627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6325149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801433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4000" y="4823108"/>
            <a:ext cx="11341497" cy="1490715"/>
          </a:xfrm>
        </p:spPr>
        <p:txBody>
          <a:bodyPr anchor="t"/>
          <a:lstStyle>
            <a:lvl1pPr algn="l">
              <a:defRPr sz="437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4000" y="3181237"/>
            <a:ext cx="11341497" cy="1641871"/>
          </a:xfrm>
        </p:spPr>
        <p:txBody>
          <a:bodyPr anchor="b"/>
          <a:lstStyle>
            <a:lvl1pPr marL="0" indent="0">
              <a:buNone/>
              <a:defRPr sz="2189"/>
            </a:lvl1pPr>
            <a:lvl2pPr marL="500360" indent="0">
              <a:buNone/>
              <a:defRPr sz="1970"/>
            </a:lvl2pPr>
            <a:lvl3pPr marL="1000719" indent="0">
              <a:buNone/>
              <a:defRPr sz="1751"/>
            </a:lvl3pPr>
            <a:lvl4pPr marL="1501079" indent="0">
              <a:buNone/>
              <a:defRPr sz="1532"/>
            </a:lvl4pPr>
            <a:lvl5pPr marL="2001439" indent="0">
              <a:buNone/>
              <a:defRPr sz="1532"/>
            </a:lvl5pPr>
            <a:lvl6pPr marL="2501798" indent="0">
              <a:buNone/>
              <a:defRPr sz="1532"/>
            </a:lvl6pPr>
            <a:lvl7pPr marL="3002158" indent="0">
              <a:buNone/>
              <a:defRPr sz="1532"/>
            </a:lvl7pPr>
            <a:lvl8pPr marL="3502518" indent="0">
              <a:buNone/>
              <a:defRPr sz="1532"/>
            </a:lvl8pPr>
            <a:lvl9pPr marL="4002877" indent="0">
              <a:buNone/>
              <a:defRPr sz="153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86433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53968" y="2084917"/>
            <a:ext cx="5225984" cy="4753610"/>
          </a:xfrm>
        </p:spPr>
        <p:txBody>
          <a:bodyPr/>
          <a:lstStyle>
            <a:lvl1pPr>
              <a:defRPr sz="3064"/>
            </a:lvl1pPr>
            <a:lvl2pPr>
              <a:defRPr sz="2627"/>
            </a:lvl2pPr>
            <a:lvl3pPr>
              <a:defRPr sz="2189"/>
            </a:lvl3pPr>
            <a:lvl4pPr>
              <a:defRPr sz="1970"/>
            </a:lvl4pPr>
            <a:lvl5pPr>
              <a:defRPr sz="1970"/>
            </a:lvl5pPr>
            <a:lvl6pPr>
              <a:defRPr sz="1970"/>
            </a:lvl6pPr>
            <a:lvl7pPr>
              <a:defRPr sz="1970"/>
            </a:lvl7pPr>
            <a:lvl8pPr>
              <a:defRPr sz="1970"/>
            </a:lvl8pPr>
            <a:lvl9pPr>
              <a:defRPr sz="19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02335" y="2084917"/>
            <a:ext cx="5225984" cy="4753610"/>
          </a:xfrm>
        </p:spPr>
        <p:txBody>
          <a:bodyPr/>
          <a:lstStyle>
            <a:lvl1pPr>
              <a:defRPr sz="3064"/>
            </a:lvl1pPr>
            <a:lvl2pPr>
              <a:defRPr sz="2627"/>
            </a:lvl2pPr>
            <a:lvl3pPr>
              <a:defRPr sz="2189"/>
            </a:lvl3pPr>
            <a:lvl4pPr>
              <a:defRPr sz="1970"/>
            </a:lvl4pPr>
            <a:lvl5pPr>
              <a:defRPr sz="1970"/>
            </a:lvl5pPr>
            <a:lvl6pPr>
              <a:defRPr sz="1970"/>
            </a:lvl6pPr>
            <a:lvl7pPr>
              <a:defRPr sz="1970"/>
            </a:lvl7pPr>
            <a:lvl8pPr>
              <a:defRPr sz="1970"/>
            </a:lvl8pPr>
            <a:lvl9pPr>
              <a:defRPr sz="19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4636158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147" y="300576"/>
            <a:ext cx="12008644" cy="12509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147" y="1680096"/>
            <a:ext cx="5895448" cy="700184"/>
          </a:xfrm>
        </p:spPr>
        <p:txBody>
          <a:bodyPr anchor="b"/>
          <a:lstStyle>
            <a:lvl1pPr marL="0" indent="0">
              <a:buNone/>
              <a:defRPr sz="2627" b="1"/>
            </a:lvl1pPr>
            <a:lvl2pPr marL="500360" indent="0">
              <a:buNone/>
              <a:defRPr sz="2189" b="1"/>
            </a:lvl2pPr>
            <a:lvl3pPr marL="1000719" indent="0">
              <a:buNone/>
              <a:defRPr sz="1970" b="1"/>
            </a:lvl3pPr>
            <a:lvl4pPr marL="1501079" indent="0">
              <a:buNone/>
              <a:defRPr sz="1751" b="1"/>
            </a:lvl4pPr>
            <a:lvl5pPr marL="2001439" indent="0">
              <a:buNone/>
              <a:defRPr sz="1751" b="1"/>
            </a:lvl5pPr>
            <a:lvl6pPr marL="2501798" indent="0">
              <a:buNone/>
              <a:defRPr sz="1751" b="1"/>
            </a:lvl6pPr>
            <a:lvl7pPr marL="3002158" indent="0">
              <a:buNone/>
              <a:defRPr sz="1751" b="1"/>
            </a:lvl7pPr>
            <a:lvl8pPr marL="3502518" indent="0">
              <a:buNone/>
              <a:defRPr sz="1751" b="1"/>
            </a:lvl8pPr>
            <a:lvl9pPr marL="4002877" indent="0">
              <a:buNone/>
              <a:defRPr sz="175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7147" y="2380280"/>
            <a:ext cx="5895448" cy="4324465"/>
          </a:xfrm>
        </p:spPr>
        <p:txBody>
          <a:bodyPr/>
          <a:lstStyle>
            <a:lvl1pPr>
              <a:defRPr sz="2627"/>
            </a:lvl1pPr>
            <a:lvl2pPr>
              <a:defRPr sz="2189"/>
            </a:lvl2pPr>
            <a:lvl3pPr>
              <a:defRPr sz="1970"/>
            </a:lvl3pPr>
            <a:lvl4pPr>
              <a:defRPr sz="1751"/>
            </a:lvl4pPr>
            <a:lvl5pPr>
              <a:defRPr sz="1751"/>
            </a:lvl5pPr>
            <a:lvl6pPr>
              <a:defRPr sz="1751"/>
            </a:lvl6pPr>
            <a:lvl7pPr>
              <a:defRPr sz="1751"/>
            </a:lvl7pPr>
            <a:lvl8pPr>
              <a:defRPr sz="1751"/>
            </a:lvl8pPr>
            <a:lvl9pPr>
              <a:defRPr sz="175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78028" y="1680096"/>
            <a:ext cx="5897764" cy="700184"/>
          </a:xfrm>
        </p:spPr>
        <p:txBody>
          <a:bodyPr anchor="b"/>
          <a:lstStyle>
            <a:lvl1pPr marL="0" indent="0">
              <a:buNone/>
              <a:defRPr sz="2627" b="1"/>
            </a:lvl1pPr>
            <a:lvl2pPr marL="500360" indent="0">
              <a:buNone/>
              <a:defRPr sz="2189" b="1"/>
            </a:lvl2pPr>
            <a:lvl3pPr marL="1000719" indent="0">
              <a:buNone/>
              <a:defRPr sz="1970" b="1"/>
            </a:lvl3pPr>
            <a:lvl4pPr marL="1501079" indent="0">
              <a:buNone/>
              <a:defRPr sz="1751" b="1"/>
            </a:lvl4pPr>
            <a:lvl5pPr marL="2001439" indent="0">
              <a:buNone/>
              <a:defRPr sz="1751" b="1"/>
            </a:lvl5pPr>
            <a:lvl6pPr marL="2501798" indent="0">
              <a:buNone/>
              <a:defRPr sz="1751" b="1"/>
            </a:lvl6pPr>
            <a:lvl7pPr marL="3002158" indent="0">
              <a:buNone/>
              <a:defRPr sz="1751" b="1"/>
            </a:lvl7pPr>
            <a:lvl8pPr marL="3502518" indent="0">
              <a:buNone/>
              <a:defRPr sz="1751" b="1"/>
            </a:lvl8pPr>
            <a:lvl9pPr marL="4002877" indent="0">
              <a:buNone/>
              <a:defRPr sz="175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78028" y="2380280"/>
            <a:ext cx="5897764" cy="4324465"/>
          </a:xfrm>
        </p:spPr>
        <p:txBody>
          <a:bodyPr/>
          <a:lstStyle>
            <a:lvl1pPr>
              <a:defRPr sz="2627"/>
            </a:lvl1pPr>
            <a:lvl2pPr>
              <a:defRPr sz="2189"/>
            </a:lvl2pPr>
            <a:lvl3pPr>
              <a:defRPr sz="1970"/>
            </a:lvl3pPr>
            <a:lvl4pPr>
              <a:defRPr sz="1751"/>
            </a:lvl4pPr>
            <a:lvl5pPr>
              <a:defRPr sz="1751"/>
            </a:lvl5pPr>
            <a:lvl6pPr>
              <a:defRPr sz="1751"/>
            </a:lvl6pPr>
            <a:lvl7pPr>
              <a:defRPr sz="1751"/>
            </a:lvl7pPr>
            <a:lvl8pPr>
              <a:defRPr sz="1751"/>
            </a:lvl8pPr>
            <a:lvl9pPr>
              <a:defRPr sz="175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092082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01325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260792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147" y="298838"/>
            <a:ext cx="4389735" cy="1271799"/>
          </a:xfrm>
        </p:spPr>
        <p:txBody>
          <a:bodyPr anchor="b"/>
          <a:lstStyle>
            <a:lvl1pPr algn="l">
              <a:defRPr sz="218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6718" y="298839"/>
            <a:ext cx="7459073" cy="6405907"/>
          </a:xfrm>
        </p:spPr>
        <p:txBody>
          <a:bodyPr/>
          <a:lstStyle>
            <a:lvl1pPr>
              <a:defRPr sz="3502"/>
            </a:lvl1pPr>
            <a:lvl2pPr>
              <a:defRPr sz="3064"/>
            </a:lvl2pPr>
            <a:lvl3pPr>
              <a:defRPr sz="2627"/>
            </a:lvl3pPr>
            <a:lvl4pPr>
              <a:defRPr sz="2189"/>
            </a:lvl4pPr>
            <a:lvl5pPr>
              <a:defRPr sz="2189"/>
            </a:lvl5pPr>
            <a:lvl6pPr>
              <a:defRPr sz="2189"/>
            </a:lvl6pPr>
            <a:lvl7pPr>
              <a:defRPr sz="2189"/>
            </a:lvl7pPr>
            <a:lvl8pPr>
              <a:defRPr sz="2189"/>
            </a:lvl8pPr>
            <a:lvl9pPr>
              <a:defRPr sz="21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7147" y="1570638"/>
            <a:ext cx="4389735" cy="5134108"/>
          </a:xfrm>
        </p:spPr>
        <p:txBody>
          <a:bodyPr/>
          <a:lstStyle>
            <a:lvl1pPr marL="0" indent="0">
              <a:buNone/>
              <a:defRPr sz="1532"/>
            </a:lvl1pPr>
            <a:lvl2pPr marL="500360" indent="0">
              <a:buNone/>
              <a:defRPr sz="1313"/>
            </a:lvl2pPr>
            <a:lvl3pPr marL="1000719" indent="0">
              <a:buNone/>
              <a:defRPr sz="1094"/>
            </a:lvl3pPr>
            <a:lvl4pPr marL="1501079" indent="0">
              <a:buNone/>
              <a:defRPr sz="985"/>
            </a:lvl4pPr>
            <a:lvl5pPr marL="2001439" indent="0">
              <a:buNone/>
              <a:defRPr sz="985"/>
            </a:lvl5pPr>
            <a:lvl6pPr marL="2501798" indent="0">
              <a:buNone/>
              <a:defRPr sz="985"/>
            </a:lvl6pPr>
            <a:lvl7pPr marL="3002158" indent="0">
              <a:buNone/>
              <a:defRPr sz="985"/>
            </a:lvl7pPr>
            <a:lvl8pPr marL="3502518" indent="0">
              <a:buNone/>
              <a:defRPr sz="985"/>
            </a:lvl8pPr>
            <a:lvl9pPr marL="4002877" indent="0">
              <a:buNone/>
              <a:defRPr sz="98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112775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5309" y="5253990"/>
            <a:ext cx="8005763" cy="620263"/>
          </a:xfrm>
        </p:spPr>
        <p:txBody>
          <a:bodyPr anchor="b"/>
          <a:lstStyle>
            <a:lvl1pPr algn="l">
              <a:defRPr sz="218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15309" y="670648"/>
            <a:ext cx="8005763" cy="4503420"/>
          </a:xfrm>
        </p:spPr>
        <p:txBody>
          <a:bodyPr/>
          <a:lstStyle>
            <a:lvl1pPr marL="0" indent="0">
              <a:buNone/>
              <a:defRPr sz="3502"/>
            </a:lvl1pPr>
            <a:lvl2pPr marL="500360" indent="0">
              <a:buNone/>
              <a:defRPr sz="3064"/>
            </a:lvl2pPr>
            <a:lvl3pPr marL="1000719" indent="0">
              <a:buNone/>
              <a:defRPr sz="2627"/>
            </a:lvl3pPr>
            <a:lvl4pPr marL="1501079" indent="0">
              <a:buNone/>
              <a:defRPr sz="2189"/>
            </a:lvl4pPr>
            <a:lvl5pPr marL="2001439" indent="0">
              <a:buNone/>
              <a:defRPr sz="2189"/>
            </a:lvl5pPr>
            <a:lvl6pPr marL="2501798" indent="0">
              <a:buNone/>
              <a:defRPr sz="2189"/>
            </a:lvl6pPr>
            <a:lvl7pPr marL="3002158" indent="0">
              <a:buNone/>
              <a:defRPr sz="2189"/>
            </a:lvl7pPr>
            <a:lvl8pPr marL="3502518" indent="0">
              <a:buNone/>
              <a:defRPr sz="2189"/>
            </a:lvl8pPr>
            <a:lvl9pPr marL="4002877" indent="0">
              <a:buNone/>
              <a:defRPr sz="2189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15309" y="5874253"/>
            <a:ext cx="8005763" cy="880877"/>
          </a:xfrm>
        </p:spPr>
        <p:txBody>
          <a:bodyPr/>
          <a:lstStyle>
            <a:lvl1pPr marL="0" indent="0">
              <a:buNone/>
              <a:defRPr sz="1532"/>
            </a:lvl1pPr>
            <a:lvl2pPr marL="500360" indent="0">
              <a:buNone/>
              <a:defRPr sz="1313"/>
            </a:lvl2pPr>
            <a:lvl3pPr marL="1000719" indent="0">
              <a:buNone/>
              <a:defRPr sz="1094"/>
            </a:lvl3pPr>
            <a:lvl4pPr marL="1501079" indent="0">
              <a:buNone/>
              <a:defRPr sz="985"/>
            </a:lvl4pPr>
            <a:lvl5pPr marL="2001439" indent="0">
              <a:buNone/>
              <a:defRPr sz="985"/>
            </a:lvl5pPr>
            <a:lvl6pPr marL="2501798" indent="0">
              <a:buNone/>
              <a:defRPr sz="985"/>
            </a:lvl6pPr>
            <a:lvl7pPr marL="3002158" indent="0">
              <a:buNone/>
              <a:defRPr sz="985"/>
            </a:lvl7pPr>
            <a:lvl8pPr marL="3502518" indent="0">
              <a:buNone/>
              <a:defRPr sz="985"/>
            </a:lvl8pPr>
            <a:lvl9pPr marL="4002877" indent="0">
              <a:buNone/>
              <a:defRPr sz="98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88043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833610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21495" y="479531"/>
            <a:ext cx="2754297" cy="635899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53968" y="479531"/>
            <a:ext cx="8045144" cy="63589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156230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653969" y="479531"/>
            <a:ext cx="11021823" cy="63589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121041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368569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576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Click="0" advTm="18000">
        <p14:switch dir="r"/>
      </p:transition>
    </mc:Choice>
    <mc:Fallback xmlns="">
      <p:transition spd="slow" advClick="0" advTm="18000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354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Click="0" advTm="18000">
        <p14:switch dir="r"/>
      </p:transition>
    </mc:Choice>
    <mc:Fallback xmlns="">
      <p:transition spd="slow" advClick="0" advTm="18000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860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0">
        <p:fade/>
      </p:transition>
    </mc:Choice>
    <mc:Fallback xmlns="">
      <p:transition spd="med" advClick="0" advTm="0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0986893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9529" y="1554421"/>
            <a:ext cx="10081331" cy="10725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9058" y="2835487"/>
            <a:ext cx="8302273" cy="12787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335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671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007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342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6678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014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3350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668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73164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8765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6889" y="3215406"/>
            <a:ext cx="10081331" cy="993810"/>
          </a:xfrm>
        </p:spPr>
        <p:txBody>
          <a:bodyPr anchor="t"/>
          <a:lstStyle>
            <a:lvl1pPr algn="l">
              <a:defRPr sz="291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6889" y="2120825"/>
            <a:ext cx="10081331" cy="1094581"/>
          </a:xfrm>
        </p:spPr>
        <p:txBody>
          <a:bodyPr anchor="b"/>
          <a:lstStyle>
            <a:lvl1pPr marL="0" indent="0">
              <a:buNone/>
              <a:defRPr sz="1459">
                <a:solidFill>
                  <a:schemeClr val="tx1">
                    <a:tint val="75000"/>
                  </a:schemeClr>
                </a:solidFill>
              </a:defRPr>
            </a:lvl1pPr>
            <a:lvl2pPr marL="333573" indent="0">
              <a:buNone/>
              <a:defRPr sz="1313">
                <a:solidFill>
                  <a:schemeClr val="tx1">
                    <a:tint val="75000"/>
                  </a:schemeClr>
                </a:solidFill>
              </a:defRPr>
            </a:lvl2pPr>
            <a:lvl3pPr marL="667146" indent="0">
              <a:buNone/>
              <a:defRPr sz="1167">
                <a:solidFill>
                  <a:schemeClr val="tx1">
                    <a:tint val="75000"/>
                  </a:schemeClr>
                </a:solidFill>
              </a:defRPr>
            </a:lvl3pPr>
            <a:lvl4pPr marL="1000719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4pPr>
            <a:lvl5pPr marL="1334292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5pPr>
            <a:lvl6pPr marL="1667866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6pPr>
            <a:lvl7pPr marL="2001439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7pPr>
            <a:lvl8pPr marL="2335012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8pPr>
            <a:lvl9pPr marL="2668585" indent="0">
              <a:buNone/>
              <a:defRPr sz="102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86025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3020" y="1167554"/>
            <a:ext cx="5238338" cy="3302277"/>
          </a:xfrm>
        </p:spPr>
        <p:txBody>
          <a:bodyPr/>
          <a:lstStyle>
            <a:lvl1pPr>
              <a:defRPr sz="2043"/>
            </a:lvl1pPr>
            <a:lvl2pPr>
              <a:defRPr sz="1751"/>
            </a:lvl2pPr>
            <a:lvl3pPr>
              <a:defRPr sz="1459"/>
            </a:lvl3pPr>
            <a:lvl4pPr>
              <a:defRPr sz="1313"/>
            </a:lvl4pPr>
            <a:lvl5pPr>
              <a:defRPr sz="1313"/>
            </a:lvl5pPr>
            <a:lvl6pPr>
              <a:defRPr sz="1313"/>
            </a:lvl6pPr>
            <a:lvl7pPr>
              <a:defRPr sz="1313"/>
            </a:lvl7pPr>
            <a:lvl8pPr>
              <a:defRPr sz="1313"/>
            </a:lvl8pPr>
            <a:lvl9pPr>
              <a:defRPr sz="13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29032" y="1167554"/>
            <a:ext cx="5238338" cy="3302277"/>
          </a:xfrm>
        </p:spPr>
        <p:txBody>
          <a:bodyPr/>
          <a:lstStyle>
            <a:lvl1pPr>
              <a:defRPr sz="2043"/>
            </a:lvl1pPr>
            <a:lvl2pPr>
              <a:defRPr sz="1751"/>
            </a:lvl2pPr>
            <a:lvl3pPr>
              <a:defRPr sz="1459"/>
            </a:lvl3pPr>
            <a:lvl4pPr>
              <a:defRPr sz="1313"/>
            </a:lvl4pPr>
            <a:lvl5pPr>
              <a:defRPr sz="1313"/>
            </a:lvl5pPr>
            <a:lvl6pPr>
              <a:defRPr sz="1313"/>
            </a:lvl6pPr>
            <a:lvl7pPr>
              <a:defRPr sz="1313"/>
            </a:lvl7pPr>
            <a:lvl8pPr>
              <a:defRPr sz="1313"/>
            </a:lvl8pPr>
            <a:lvl9pPr>
              <a:defRPr sz="13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6503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3019" y="1120064"/>
            <a:ext cx="5240398" cy="466789"/>
          </a:xfrm>
        </p:spPr>
        <p:txBody>
          <a:bodyPr anchor="b"/>
          <a:lstStyle>
            <a:lvl1pPr marL="0" indent="0">
              <a:buNone/>
              <a:defRPr sz="1751" b="1"/>
            </a:lvl1pPr>
            <a:lvl2pPr marL="333573" indent="0">
              <a:buNone/>
              <a:defRPr sz="1459" b="1"/>
            </a:lvl2pPr>
            <a:lvl3pPr marL="667146" indent="0">
              <a:buNone/>
              <a:defRPr sz="1313" b="1"/>
            </a:lvl3pPr>
            <a:lvl4pPr marL="1000719" indent="0">
              <a:buNone/>
              <a:defRPr sz="1167" b="1"/>
            </a:lvl4pPr>
            <a:lvl5pPr marL="1334292" indent="0">
              <a:buNone/>
              <a:defRPr sz="1167" b="1"/>
            </a:lvl5pPr>
            <a:lvl6pPr marL="1667866" indent="0">
              <a:buNone/>
              <a:defRPr sz="1167" b="1"/>
            </a:lvl6pPr>
            <a:lvl7pPr marL="2001439" indent="0">
              <a:buNone/>
              <a:defRPr sz="1167" b="1"/>
            </a:lvl7pPr>
            <a:lvl8pPr marL="2335012" indent="0">
              <a:buNone/>
              <a:defRPr sz="1167" b="1"/>
            </a:lvl8pPr>
            <a:lvl9pPr marL="2668585" indent="0">
              <a:buNone/>
              <a:defRPr sz="11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019" y="1586853"/>
            <a:ext cx="5240398" cy="2882977"/>
          </a:xfrm>
        </p:spPr>
        <p:txBody>
          <a:bodyPr/>
          <a:lstStyle>
            <a:lvl1pPr>
              <a:defRPr sz="1751"/>
            </a:lvl1pPr>
            <a:lvl2pPr>
              <a:defRPr sz="1459"/>
            </a:lvl2pPr>
            <a:lvl3pPr>
              <a:defRPr sz="1313"/>
            </a:lvl3pPr>
            <a:lvl4pPr>
              <a:defRPr sz="1167"/>
            </a:lvl4pPr>
            <a:lvl5pPr>
              <a:defRPr sz="1167"/>
            </a:lvl5pPr>
            <a:lvl6pPr>
              <a:defRPr sz="1167"/>
            </a:lvl6pPr>
            <a:lvl7pPr>
              <a:defRPr sz="1167"/>
            </a:lvl7pPr>
            <a:lvl8pPr>
              <a:defRPr sz="1167"/>
            </a:lvl8pPr>
            <a:lvl9pPr>
              <a:defRPr sz="11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24914" y="1120064"/>
            <a:ext cx="5242457" cy="466789"/>
          </a:xfrm>
        </p:spPr>
        <p:txBody>
          <a:bodyPr anchor="b"/>
          <a:lstStyle>
            <a:lvl1pPr marL="0" indent="0">
              <a:buNone/>
              <a:defRPr sz="1751" b="1"/>
            </a:lvl1pPr>
            <a:lvl2pPr marL="333573" indent="0">
              <a:buNone/>
              <a:defRPr sz="1459" b="1"/>
            </a:lvl2pPr>
            <a:lvl3pPr marL="667146" indent="0">
              <a:buNone/>
              <a:defRPr sz="1313" b="1"/>
            </a:lvl3pPr>
            <a:lvl4pPr marL="1000719" indent="0">
              <a:buNone/>
              <a:defRPr sz="1167" b="1"/>
            </a:lvl4pPr>
            <a:lvl5pPr marL="1334292" indent="0">
              <a:buNone/>
              <a:defRPr sz="1167" b="1"/>
            </a:lvl5pPr>
            <a:lvl6pPr marL="1667866" indent="0">
              <a:buNone/>
              <a:defRPr sz="1167" b="1"/>
            </a:lvl6pPr>
            <a:lvl7pPr marL="2001439" indent="0">
              <a:buNone/>
              <a:defRPr sz="1167" b="1"/>
            </a:lvl7pPr>
            <a:lvl8pPr marL="2335012" indent="0">
              <a:buNone/>
              <a:defRPr sz="1167" b="1"/>
            </a:lvl8pPr>
            <a:lvl9pPr marL="2668585" indent="0">
              <a:buNone/>
              <a:defRPr sz="11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24914" y="1586853"/>
            <a:ext cx="5242457" cy="2882977"/>
          </a:xfrm>
        </p:spPr>
        <p:txBody>
          <a:bodyPr/>
          <a:lstStyle>
            <a:lvl1pPr>
              <a:defRPr sz="1751"/>
            </a:lvl1pPr>
            <a:lvl2pPr>
              <a:defRPr sz="1459"/>
            </a:lvl2pPr>
            <a:lvl3pPr>
              <a:defRPr sz="1313"/>
            </a:lvl3pPr>
            <a:lvl4pPr>
              <a:defRPr sz="1167"/>
            </a:lvl4pPr>
            <a:lvl5pPr>
              <a:defRPr sz="1167"/>
            </a:lvl5pPr>
            <a:lvl6pPr>
              <a:defRPr sz="1167"/>
            </a:lvl6pPr>
            <a:lvl7pPr>
              <a:defRPr sz="1167"/>
            </a:lvl7pPr>
            <a:lvl8pPr>
              <a:defRPr sz="1167"/>
            </a:lvl8pPr>
            <a:lvl9pPr>
              <a:defRPr sz="11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74881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70522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0832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020" y="199225"/>
            <a:ext cx="3901986" cy="847866"/>
          </a:xfrm>
        </p:spPr>
        <p:txBody>
          <a:bodyPr anchor="b"/>
          <a:lstStyle>
            <a:lvl1pPr algn="l">
              <a:defRPr sz="145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083" y="199226"/>
            <a:ext cx="6630287" cy="4270605"/>
          </a:xfrm>
        </p:spPr>
        <p:txBody>
          <a:bodyPr/>
          <a:lstStyle>
            <a:lvl1pPr>
              <a:defRPr sz="2335"/>
            </a:lvl1pPr>
            <a:lvl2pPr>
              <a:defRPr sz="2043"/>
            </a:lvl2pPr>
            <a:lvl3pPr>
              <a:defRPr sz="1751"/>
            </a:lvl3pPr>
            <a:lvl4pPr>
              <a:defRPr sz="1459"/>
            </a:lvl4pPr>
            <a:lvl5pPr>
              <a:defRPr sz="1459"/>
            </a:lvl5pPr>
            <a:lvl6pPr>
              <a:defRPr sz="1459"/>
            </a:lvl6pPr>
            <a:lvl7pPr>
              <a:defRPr sz="1459"/>
            </a:lvl7pPr>
            <a:lvl8pPr>
              <a:defRPr sz="1459"/>
            </a:lvl8pPr>
            <a:lvl9pPr>
              <a:defRPr sz="145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020" y="1047092"/>
            <a:ext cx="3901986" cy="3422739"/>
          </a:xfrm>
        </p:spPr>
        <p:txBody>
          <a:bodyPr/>
          <a:lstStyle>
            <a:lvl1pPr marL="0" indent="0">
              <a:buNone/>
              <a:defRPr sz="1021"/>
            </a:lvl1pPr>
            <a:lvl2pPr marL="333573" indent="0">
              <a:buNone/>
              <a:defRPr sz="876"/>
            </a:lvl2pPr>
            <a:lvl3pPr marL="667146" indent="0">
              <a:buNone/>
              <a:defRPr sz="730"/>
            </a:lvl3pPr>
            <a:lvl4pPr marL="1000719" indent="0">
              <a:buNone/>
              <a:defRPr sz="657"/>
            </a:lvl4pPr>
            <a:lvl5pPr marL="1334292" indent="0">
              <a:buNone/>
              <a:defRPr sz="657"/>
            </a:lvl5pPr>
            <a:lvl6pPr marL="1667866" indent="0">
              <a:buNone/>
              <a:defRPr sz="657"/>
            </a:lvl6pPr>
            <a:lvl7pPr marL="2001439" indent="0">
              <a:buNone/>
              <a:defRPr sz="657"/>
            </a:lvl7pPr>
            <a:lvl8pPr marL="2335012" indent="0">
              <a:buNone/>
              <a:defRPr sz="657"/>
            </a:lvl8pPr>
            <a:lvl9pPr marL="2668585" indent="0">
              <a:buNone/>
              <a:defRPr sz="6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4970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4719" y="3502660"/>
            <a:ext cx="7116234" cy="413509"/>
          </a:xfrm>
        </p:spPr>
        <p:txBody>
          <a:bodyPr anchor="b"/>
          <a:lstStyle>
            <a:lvl1pPr algn="l">
              <a:defRPr sz="145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24719" y="447099"/>
            <a:ext cx="7116234" cy="3002280"/>
          </a:xfrm>
        </p:spPr>
        <p:txBody>
          <a:bodyPr/>
          <a:lstStyle>
            <a:lvl1pPr marL="0" indent="0">
              <a:buNone/>
              <a:defRPr sz="2335"/>
            </a:lvl1pPr>
            <a:lvl2pPr marL="333573" indent="0">
              <a:buNone/>
              <a:defRPr sz="2043"/>
            </a:lvl2pPr>
            <a:lvl3pPr marL="667146" indent="0">
              <a:buNone/>
              <a:defRPr sz="1751"/>
            </a:lvl3pPr>
            <a:lvl4pPr marL="1000719" indent="0">
              <a:buNone/>
              <a:defRPr sz="1459"/>
            </a:lvl4pPr>
            <a:lvl5pPr marL="1334292" indent="0">
              <a:buNone/>
              <a:defRPr sz="1459"/>
            </a:lvl5pPr>
            <a:lvl6pPr marL="1667866" indent="0">
              <a:buNone/>
              <a:defRPr sz="1459"/>
            </a:lvl6pPr>
            <a:lvl7pPr marL="2001439" indent="0">
              <a:buNone/>
              <a:defRPr sz="1459"/>
            </a:lvl7pPr>
            <a:lvl8pPr marL="2335012" indent="0">
              <a:buNone/>
              <a:defRPr sz="1459"/>
            </a:lvl8pPr>
            <a:lvl9pPr marL="2668585" indent="0">
              <a:buNone/>
              <a:defRPr sz="145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24719" y="3916169"/>
            <a:ext cx="7116234" cy="587251"/>
          </a:xfrm>
        </p:spPr>
        <p:txBody>
          <a:bodyPr/>
          <a:lstStyle>
            <a:lvl1pPr marL="0" indent="0">
              <a:buNone/>
              <a:defRPr sz="1021"/>
            </a:lvl1pPr>
            <a:lvl2pPr marL="333573" indent="0">
              <a:buNone/>
              <a:defRPr sz="876"/>
            </a:lvl2pPr>
            <a:lvl3pPr marL="667146" indent="0">
              <a:buNone/>
              <a:defRPr sz="730"/>
            </a:lvl3pPr>
            <a:lvl4pPr marL="1000719" indent="0">
              <a:buNone/>
              <a:defRPr sz="657"/>
            </a:lvl4pPr>
            <a:lvl5pPr marL="1334292" indent="0">
              <a:buNone/>
              <a:defRPr sz="657"/>
            </a:lvl5pPr>
            <a:lvl6pPr marL="1667866" indent="0">
              <a:buNone/>
              <a:defRPr sz="657"/>
            </a:lvl6pPr>
            <a:lvl7pPr marL="2001439" indent="0">
              <a:buNone/>
              <a:defRPr sz="657"/>
            </a:lvl7pPr>
            <a:lvl8pPr marL="2335012" indent="0">
              <a:buNone/>
              <a:defRPr sz="657"/>
            </a:lvl8pPr>
            <a:lvl9pPr marL="2668585" indent="0">
              <a:buNone/>
              <a:defRPr sz="6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72863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06691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98782" y="200385"/>
            <a:ext cx="2668588" cy="42694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3020" y="200385"/>
            <a:ext cx="7808090" cy="426944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33675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5372" y="2130426"/>
            <a:ext cx="13887548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50744" y="3886200"/>
            <a:ext cx="11436804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7160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63408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612" y="4406901"/>
            <a:ext cx="1388754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0612" y="2906714"/>
            <a:ext cx="13887548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42911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6914" y="1600201"/>
            <a:ext cx="721607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05298" y="1600201"/>
            <a:ext cx="721607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10823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6915" y="1535113"/>
            <a:ext cx="721891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6915" y="2174875"/>
            <a:ext cx="721891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299626" y="1535113"/>
            <a:ext cx="722175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299626" y="2174875"/>
            <a:ext cx="722175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30712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600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3489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916" y="273050"/>
            <a:ext cx="537518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7818" y="273051"/>
            <a:ext cx="913355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6916" y="1435101"/>
            <a:ext cx="537518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42642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2419" y="4800600"/>
            <a:ext cx="980297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2419" y="612775"/>
            <a:ext cx="980297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202419" y="5367338"/>
            <a:ext cx="980297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38866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3919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845261" y="274639"/>
            <a:ext cx="3676116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6915" y="274639"/>
            <a:ext cx="10756042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6525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208" y="2130426"/>
            <a:ext cx="7777027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2417" y="3886200"/>
            <a:ext cx="640461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5826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05463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743" y="4406901"/>
            <a:ext cx="7777027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743" y="2906714"/>
            <a:ext cx="7777027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72631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472" y="1600201"/>
            <a:ext cx="404100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967" y="1600201"/>
            <a:ext cx="404100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16639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472" y="1535113"/>
            <a:ext cx="404259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472" y="2174875"/>
            <a:ext cx="404259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791" y="1535113"/>
            <a:ext cx="404418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7791" y="2174875"/>
            <a:ext cx="404418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00784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81131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63386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473" y="273050"/>
            <a:ext cx="301010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7178" y="273051"/>
            <a:ext cx="511479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473" y="1435101"/>
            <a:ext cx="301010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90827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355" y="4800600"/>
            <a:ext cx="5489666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3355" y="612775"/>
            <a:ext cx="5489666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3355" y="5367338"/>
            <a:ext cx="5489666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78464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5526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33346" y="274639"/>
            <a:ext cx="2058625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472" y="274639"/>
            <a:ext cx="602338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9093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00721" y="2326767"/>
            <a:ext cx="11341497" cy="34535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44" b="0" i="1">
                <a:solidFill>
                  <a:srgbClr val="C00000"/>
                </a:solidFill>
                <a:latin typeface="Bodoni MT"/>
                <a:cs typeface="Bodoni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001441" y="4203192"/>
            <a:ext cx="93400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7739255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3342938" cy="75057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6DFEB">
              <a:alpha val="49018"/>
            </a:srgbClr>
          </a:solidFill>
        </p:spPr>
        <p:txBody>
          <a:bodyPr wrap="square" lIns="0" tIns="0" rIns="0" bIns="0" rtlCol="0"/>
          <a:lstStyle/>
          <a:p>
            <a:endParaRPr sz="197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36337" y="-46284"/>
            <a:ext cx="3429552" cy="345351"/>
          </a:xfrm>
        </p:spPr>
        <p:txBody>
          <a:bodyPr lIns="0" tIns="0" rIns="0" bIns="0"/>
          <a:lstStyle>
            <a:lvl1pPr>
              <a:defRPr sz="2244" b="0" i="1">
                <a:solidFill>
                  <a:srgbClr val="C00000"/>
                </a:solidFill>
                <a:latin typeface="Bodoni MT"/>
                <a:cs typeface="Bodoni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8787173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36337" y="-46284"/>
            <a:ext cx="3429552" cy="345351"/>
          </a:xfrm>
        </p:spPr>
        <p:txBody>
          <a:bodyPr lIns="0" tIns="0" rIns="0" bIns="0"/>
          <a:lstStyle>
            <a:lvl1pPr>
              <a:defRPr sz="2244" b="0" i="1">
                <a:solidFill>
                  <a:srgbClr val="C00000"/>
                </a:solidFill>
                <a:latin typeface="Bodoni MT"/>
                <a:cs typeface="Bodoni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67147" y="1726311"/>
            <a:ext cx="5804178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871613" y="1726311"/>
            <a:ext cx="5804178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107759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36337" y="-46284"/>
            <a:ext cx="3429552" cy="345351"/>
          </a:xfrm>
        </p:spPr>
        <p:txBody>
          <a:bodyPr lIns="0" tIns="0" rIns="0" bIns="0"/>
          <a:lstStyle>
            <a:lvl1pPr>
              <a:defRPr sz="2244" b="0" i="1">
                <a:solidFill>
                  <a:srgbClr val="C00000"/>
                </a:solidFill>
                <a:latin typeface="Bodoni MT"/>
                <a:cs typeface="Bodoni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37209172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6838741"/>
            <a:ext cx="13342938" cy="41698"/>
          </a:xfrm>
          <a:custGeom>
            <a:avLst/>
            <a:gdLst/>
            <a:ahLst/>
            <a:cxnLst/>
            <a:rect l="l" t="t" r="r" b="b"/>
            <a:pathLst>
              <a:path w="12192000" h="38100">
                <a:moveTo>
                  <a:pt x="0" y="37796"/>
                </a:moveTo>
                <a:lnTo>
                  <a:pt x="12192000" y="0"/>
                </a:lnTo>
              </a:path>
            </a:pathLst>
          </a:custGeom>
          <a:ln w="12700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 sz="1970"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614406" cy="3614551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59996" y="125095"/>
            <a:ext cx="5048217" cy="2837711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53802" y="1380215"/>
            <a:ext cx="4589136" cy="2921107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098557" y="4461930"/>
            <a:ext cx="5768874" cy="2284374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47949" y="3752878"/>
            <a:ext cx="5318968" cy="284410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150315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2012" y="2130427"/>
            <a:ext cx="11582806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4026" y="3886200"/>
            <a:ext cx="953878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75551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64486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6426" y="4406901"/>
            <a:ext cx="11582806" cy="13620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6426" y="2906715"/>
            <a:ext cx="11582806" cy="1500187"/>
          </a:xfrm>
        </p:spPr>
        <p:txBody>
          <a:bodyPr anchor="b"/>
          <a:lstStyle>
            <a:lvl1pPr marL="0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1pPr>
            <a:lvl2pPr marL="45717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5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3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1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89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07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25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42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57748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342" y="1600202"/>
            <a:ext cx="6018516" cy="4525963"/>
          </a:xfrm>
        </p:spPr>
        <p:txBody>
          <a:bodyPr/>
          <a:lstStyle>
            <a:lvl1pPr>
              <a:defRPr sz="2799"/>
            </a:lvl1pPr>
            <a:lvl2pPr>
              <a:defRPr sz="2400"/>
            </a:lvl2pPr>
            <a:lvl3pPr>
              <a:defRPr sz="1999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26972" y="1600202"/>
            <a:ext cx="6018516" cy="4525963"/>
          </a:xfrm>
        </p:spPr>
        <p:txBody>
          <a:bodyPr/>
          <a:lstStyle>
            <a:lvl1pPr>
              <a:defRPr sz="2799"/>
            </a:lvl1pPr>
            <a:lvl2pPr>
              <a:defRPr sz="2400"/>
            </a:lvl2pPr>
            <a:lvl3pPr>
              <a:defRPr sz="1999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7950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342" y="1535113"/>
            <a:ext cx="602088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9" indent="0">
              <a:buNone/>
              <a:defRPr sz="1999" b="1"/>
            </a:lvl2pPr>
            <a:lvl3pPr marL="914357" indent="0">
              <a:buNone/>
              <a:defRPr sz="1800" b="1"/>
            </a:lvl3pPr>
            <a:lvl4pPr marL="1371536" indent="0">
              <a:buNone/>
              <a:defRPr sz="1600" b="1"/>
            </a:lvl4pPr>
            <a:lvl5pPr marL="1828715" indent="0">
              <a:buNone/>
              <a:defRPr sz="1600" b="1"/>
            </a:lvl5pPr>
            <a:lvl6pPr marL="2285893" indent="0">
              <a:buNone/>
              <a:defRPr sz="1600" b="1"/>
            </a:lvl6pPr>
            <a:lvl7pPr marL="2743072" indent="0">
              <a:buNone/>
              <a:defRPr sz="1600" b="1"/>
            </a:lvl7pPr>
            <a:lvl8pPr marL="3200250" indent="0">
              <a:buNone/>
              <a:defRPr sz="1600" b="1"/>
            </a:lvl8pPr>
            <a:lvl9pPr marL="365742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1342" y="2174875"/>
            <a:ext cx="6020883" cy="3951288"/>
          </a:xfrm>
        </p:spPr>
        <p:txBody>
          <a:bodyPr/>
          <a:lstStyle>
            <a:lvl1pPr>
              <a:defRPr sz="2400"/>
            </a:lvl1pPr>
            <a:lvl2pPr>
              <a:defRPr sz="1999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22241" y="1535113"/>
            <a:ext cx="602324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9" indent="0">
              <a:buNone/>
              <a:defRPr sz="1999" b="1"/>
            </a:lvl2pPr>
            <a:lvl3pPr marL="914357" indent="0">
              <a:buNone/>
              <a:defRPr sz="1800" b="1"/>
            </a:lvl3pPr>
            <a:lvl4pPr marL="1371536" indent="0">
              <a:buNone/>
              <a:defRPr sz="1600" b="1"/>
            </a:lvl4pPr>
            <a:lvl5pPr marL="1828715" indent="0">
              <a:buNone/>
              <a:defRPr sz="1600" b="1"/>
            </a:lvl5pPr>
            <a:lvl6pPr marL="2285893" indent="0">
              <a:buNone/>
              <a:defRPr sz="1600" b="1"/>
            </a:lvl6pPr>
            <a:lvl7pPr marL="2743072" indent="0">
              <a:buNone/>
              <a:defRPr sz="1600" b="1"/>
            </a:lvl7pPr>
            <a:lvl8pPr marL="3200250" indent="0">
              <a:buNone/>
              <a:defRPr sz="1600" b="1"/>
            </a:lvl8pPr>
            <a:lvl9pPr marL="365742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22241" y="2174875"/>
            <a:ext cx="6023248" cy="3951288"/>
          </a:xfrm>
        </p:spPr>
        <p:txBody>
          <a:bodyPr/>
          <a:lstStyle>
            <a:lvl1pPr>
              <a:defRPr sz="2400"/>
            </a:lvl1pPr>
            <a:lvl2pPr>
              <a:defRPr sz="1999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13198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21361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2958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342" y="273050"/>
            <a:ext cx="4483133" cy="1162050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27713" y="273052"/>
            <a:ext cx="7617777" cy="5853113"/>
          </a:xfrm>
        </p:spPr>
        <p:txBody>
          <a:bodyPr/>
          <a:lstStyle>
            <a:lvl1pPr>
              <a:defRPr sz="3200"/>
            </a:lvl1pPr>
            <a:lvl2pPr>
              <a:defRPr sz="2799"/>
            </a:lvl2pPr>
            <a:lvl3pPr>
              <a:defRPr sz="2400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1342" y="1435101"/>
            <a:ext cx="448313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79" indent="0">
              <a:buNone/>
              <a:defRPr sz="1199"/>
            </a:lvl2pPr>
            <a:lvl3pPr marL="914357" indent="0">
              <a:buNone/>
              <a:defRPr sz="1000"/>
            </a:lvl3pPr>
            <a:lvl4pPr marL="1371536" indent="0">
              <a:buNone/>
              <a:defRPr sz="900"/>
            </a:lvl4pPr>
            <a:lvl5pPr marL="1828715" indent="0">
              <a:buNone/>
              <a:defRPr sz="900"/>
            </a:lvl5pPr>
            <a:lvl6pPr marL="2285893" indent="0">
              <a:buNone/>
              <a:defRPr sz="900"/>
            </a:lvl6pPr>
            <a:lvl7pPr marL="2743072" indent="0">
              <a:buNone/>
              <a:defRPr sz="900"/>
            </a:lvl7pPr>
            <a:lvl8pPr marL="3200250" indent="0">
              <a:buNone/>
              <a:defRPr sz="900"/>
            </a:lvl8pPr>
            <a:lvl9pPr marL="365742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19426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0953" y="4800600"/>
            <a:ext cx="8176098" cy="566738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70953" y="612775"/>
            <a:ext cx="8176098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79" indent="0">
              <a:buNone/>
              <a:defRPr sz="2799"/>
            </a:lvl2pPr>
            <a:lvl3pPr marL="914357" indent="0">
              <a:buNone/>
              <a:defRPr sz="2400"/>
            </a:lvl3pPr>
            <a:lvl4pPr marL="1371536" indent="0">
              <a:buNone/>
              <a:defRPr sz="1999"/>
            </a:lvl4pPr>
            <a:lvl5pPr marL="1828715" indent="0">
              <a:buNone/>
              <a:defRPr sz="1999"/>
            </a:lvl5pPr>
            <a:lvl6pPr marL="2285893" indent="0">
              <a:buNone/>
              <a:defRPr sz="1999"/>
            </a:lvl6pPr>
            <a:lvl7pPr marL="2743072" indent="0">
              <a:buNone/>
              <a:defRPr sz="1999"/>
            </a:lvl7pPr>
            <a:lvl8pPr marL="3200250" indent="0">
              <a:buNone/>
              <a:defRPr sz="1999"/>
            </a:lvl8pPr>
            <a:lvl9pPr marL="3657429" indent="0">
              <a:buNone/>
              <a:defRPr sz="199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70953" y="5367339"/>
            <a:ext cx="817609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79" indent="0">
              <a:buNone/>
              <a:defRPr sz="1199"/>
            </a:lvl2pPr>
            <a:lvl3pPr marL="914357" indent="0">
              <a:buNone/>
              <a:defRPr sz="1000"/>
            </a:lvl3pPr>
            <a:lvl4pPr marL="1371536" indent="0">
              <a:buNone/>
              <a:defRPr sz="900"/>
            </a:lvl4pPr>
            <a:lvl5pPr marL="1828715" indent="0">
              <a:buNone/>
              <a:defRPr sz="900"/>
            </a:lvl5pPr>
            <a:lvl6pPr marL="2285893" indent="0">
              <a:buNone/>
              <a:defRPr sz="900"/>
            </a:lvl6pPr>
            <a:lvl7pPr marL="2743072" indent="0">
              <a:buNone/>
              <a:defRPr sz="900"/>
            </a:lvl7pPr>
            <a:lvl8pPr marL="3200250" indent="0">
              <a:buNone/>
              <a:defRPr sz="900"/>
            </a:lvl8pPr>
            <a:lvl9pPr marL="365742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3950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49519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79453" y="274640"/>
            <a:ext cx="3066037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342" y="274640"/>
            <a:ext cx="8970997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539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image" Target="../media/image1.jpe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1.xml"/><Relationship Id="rId3" Type="http://schemas.openxmlformats.org/officeDocument/2006/relationships/slideLayout" Target="../slideLayouts/slideLayout86.xml"/><Relationship Id="rId7" Type="http://schemas.openxmlformats.org/officeDocument/2006/relationships/slideLayout" Target="../slideLayouts/slideLayout90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5.xml"/><Relationship Id="rId1" Type="http://schemas.openxmlformats.org/officeDocument/2006/relationships/slideLayout" Target="../slideLayouts/slideLayout84.xml"/><Relationship Id="rId6" Type="http://schemas.openxmlformats.org/officeDocument/2006/relationships/slideLayout" Target="../slideLayouts/slideLayout89.xml"/><Relationship Id="rId11" Type="http://schemas.openxmlformats.org/officeDocument/2006/relationships/slideLayout" Target="../slideLayouts/slideLayout94.xml"/><Relationship Id="rId5" Type="http://schemas.openxmlformats.org/officeDocument/2006/relationships/slideLayout" Target="../slideLayouts/slideLayout88.xml"/><Relationship Id="rId10" Type="http://schemas.openxmlformats.org/officeDocument/2006/relationships/slideLayout" Target="../slideLayouts/slideLayout93.xml"/><Relationship Id="rId4" Type="http://schemas.openxmlformats.org/officeDocument/2006/relationships/slideLayout" Target="../slideLayouts/slideLayout87.xml"/><Relationship Id="rId9" Type="http://schemas.openxmlformats.org/officeDocument/2006/relationships/slideLayout" Target="../slideLayouts/slideLayout9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7.xml"/><Relationship Id="rId2" Type="http://schemas.openxmlformats.org/officeDocument/2006/relationships/slideLayout" Target="../slideLayouts/slideLayout96.xml"/><Relationship Id="rId1" Type="http://schemas.openxmlformats.org/officeDocument/2006/relationships/slideLayout" Target="../slideLayouts/slideLayout9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33575" y="200387"/>
            <a:ext cx="6004322" cy="833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3575" y="1167557"/>
            <a:ext cx="6004322" cy="33022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3575" y="4637782"/>
            <a:ext cx="1556676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9418" y="4637782"/>
            <a:ext cx="2112634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81222" y="4637782"/>
            <a:ext cx="1556676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980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67148" rtl="0" eaLnBrk="1" latinLnBrk="0" hangingPunct="1">
        <a:spcBef>
          <a:spcPct val="0"/>
        </a:spcBef>
        <a:buNone/>
        <a:defRPr sz="321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0181" indent="-250181" algn="l" defTabSz="667148" rtl="0" eaLnBrk="1" latinLnBrk="0" hangingPunct="1">
        <a:spcBef>
          <a:spcPct val="20000"/>
        </a:spcBef>
        <a:buFont typeface="Arial" pitchFamily="34" charset="0"/>
        <a:buChar char="•"/>
        <a:defRPr sz="2335" kern="1200">
          <a:solidFill>
            <a:schemeClr val="tx1"/>
          </a:solidFill>
          <a:latin typeface="+mn-lt"/>
          <a:ea typeface="+mn-ea"/>
          <a:cs typeface="+mn-cs"/>
        </a:defRPr>
      </a:lvl1pPr>
      <a:lvl2pPr marL="542057" indent="-208483" algn="l" defTabSz="667148" rtl="0" eaLnBrk="1" latinLnBrk="0" hangingPunct="1">
        <a:spcBef>
          <a:spcPct val="20000"/>
        </a:spcBef>
        <a:buFont typeface="Arial" pitchFamily="34" charset="0"/>
        <a:buChar char="–"/>
        <a:defRPr sz="2043" kern="1200">
          <a:solidFill>
            <a:schemeClr val="tx1"/>
          </a:solidFill>
          <a:latin typeface="+mn-lt"/>
          <a:ea typeface="+mn-ea"/>
          <a:cs typeface="+mn-cs"/>
        </a:defRPr>
      </a:lvl2pPr>
      <a:lvl3pPr marL="833935" indent="-166788" algn="l" defTabSz="667148" rtl="0" eaLnBrk="1" latinLnBrk="0" hangingPunct="1">
        <a:spcBef>
          <a:spcPct val="20000"/>
        </a:spcBef>
        <a:buFont typeface="Arial" pitchFamily="34" charset="0"/>
        <a:buChar char="•"/>
        <a:defRPr sz="1751" kern="1200">
          <a:solidFill>
            <a:schemeClr val="tx1"/>
          </a:solidFill>
          <a:latin typeface="+mn-lt"/>
          <a:ea typeface="+mn-ea"/>
          <a:cs typeface="+mn-cs"/>
        </a:defRPr>
      </a:lvl3pPr>
      <a:lvl4pPr marL="1167509" indent="-166788" algn="l" defTabSz="667148" rtl="0" eaLnBrk="1" latinLnBrk="0" hangingPunct="1">
        <a:spcBef>
          <a:spcPct val="20000"/>
        </a:spcBef>
        <a:buFont typeface="Arial" pitchFamily="34" charset="0"/>
        <a:buChar char="–"/>
        <a:defRPr sz="1459" kern="1200">
          <a:solidFill>
            <a:schemeClr val="tx1"/>
          </a:solidFill>
          <a:latin typeface="+mn-lt"/>
          <a:ea typeface="+mn-ea"/>
          <a:cs typeface="+mn-cs"/>
        </a:defRPr>
      </a:lvl4pPr>
      <a:lvl5pPr marL="1501083" indent="-166788" algn="l" defTabSz="667148" rtl="0" eaLnBrk="1" latinLnBrk="0" hangingPunct="1">
        <a:spcBef>
          <a:spcPct val="20000"/>
        </a:spcBef>
        <a:buFont typeface="Arial" pitchFamily="34" charset="0"/>
        <a:buChar char="»"/>
        <a:defRPr sz="1459" kern="1200">
          <a:solidFill>
            <a:schemeClr val="tx1"/>
          </a:solidFill>
          <a:latin typeface="+mn-lt"/>
          <a:ea typeface="+mn-ea"/>
          <a:cs typeface="+mn-cs"/>
        </a:defRPr>
      </a:lvl5pPr>
      <a:lvl6pPr marL="1834657" indent="-166788" algn="l" defTabSz="667148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6pPr>
      <a:lvl7pPr marL="2168231" indent="-166788" algn="l" defTabSz="667148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7pPr>
      <a:lvl8pPr marL="2501804" indent="-166788" algn="l" defTabSz="667148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8pPr>
      <a:lvl9pPr marL="2835380" indent="-166788" algn="l" defTabSz="667148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1pPr>
      <a:lvl2pPr marL="333574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2pPr>
      <a:lvl3pPr marL="667148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3pPr>
      <a:lvl4pPr marL="1000721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4pPr>
      <a:lvl5pPr marL="1334295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5pPr>
      <a:lvl6pPr marL="1667871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6pPr>
      <a:lvl7pPr marL="2001444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7pPr>
      <a:lvl8pPr marL="2335018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8pPr>
      <a:lvl9pPr marL="2668592" algn="l" defTabSz="667148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342" y="274638"/>
            <a:ext cx="1226414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342" y="1600201"/>
            <a:ext cx="12264147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341" y="6356351"/>
            <a:ext cx="3179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55834" y="6356351"/>
            <a:ext cx="43151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65895" y="6356351"/>
            <a:ext cx="3179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370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5096" y="260114"/>
            <a:ext cx="7831724" cy="1082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096" y="1515575"/>
            <a:ext cx="7831724" cy="42866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35096" y="6020197"/>
            <a:ext cx="2030447" cy="3458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73155" y="6020197"/>
            <a:ext cx="2755607" cy="3458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36373" y="6020197"/>
            <a:ext cx="2030447" cy="3458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03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</p:sldLayoutIdLst>
  <p:txStyles>
    <p:titleStyle>
      <a:lvl1pPr algn="ctr" defTabSz="866028" rtl="0" eaLnBrk="1" latinLnBrk="0" hangingPunct="1">
        <a:spcBef>
          <a:spcPct val="0"/>
        </a:spcBef>
        <a:buNone/>
        <a:defRPr sz="41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4761" indent="-324761" algn="l" defTabSz="866028" rtl="0" eaLnBrk="1" latinLnBrk="0" hangingPunct="1">
        <a:spcBef>
          <a:spcPct val="20000"/>
        </a:spcBef>
        <a:buFont typeface="Arial" pitchFamily="34" charset="0"/>
        <a:buChar char="•"/>
        <a:defRPr sz="3031" kern="1200">
          <a:solidFill>
            <a:schemeClr val="tx1"/>
          </a:solidFill>
          <a:latin typeface="+mn-lt"/>
          <a:ea typeface="+mn-ea"/>
          <a:cs typeface="+mn-cs"/>
        </a:defRPr>
      </a:lvl1pPr>
      <a:lvl2pPr marL="703648" indent="-270634" algn="l" defTabSz="866028" rtl="0" eaLnBrk="1" latinLnBrk="0" hangingPunct="1">
        <a:spcBef>
          <a:spcPct val="20000"/>
        </a:spcBef>
        <a:buFont typeface="Arial" pitchFamily="34" charset="0"/>
        <a:buChar char="–"/>
        <a:defRPr sz="2652" kern="1200">
          <a:solidFill>
            <a:schemeClr val="tx1"/>
          </a:solidFill>
          <a:latin typeface="+mn-lt"/>
          <a:ea typeface="+mn-ea"/>
          <a:cs typeface="+mn-cs"/>
        </a:defRPr>
      </a:lvl2pPr>
      <a:lvl3pPr marL="1082535" indent="-216507" algn="l" defTabSz="866028" rtl="0" eaLnBrk="1" latinLnBrk="0" hangingPunct="1">
        <a:spcBef>
          <a:spcPct val="20000"/>
        </a:spcBef>
        <a:buFont typeface="Arial" pitchFamily="34" charset="0"/>
        <a:buChar char="•"/>
        <a:defRPr sz="2273" kern="1200">
          <a:solidFill>
            <a:schemeClr val="tx1"/>
          </a:solidFill>
          <a:latin typeface="+mn-lt"/>
          <a:ea typeface="+mn-ea"/>
          <a:cs typeface="+mn-cs"/>
        </a:defRPr>
      </a:lvl3pPr>
      <a:lvl4pPr marL="1515549" indent="-216507" algn="l" defTabSz="866028" rtl="0" eaLnBrk="1" latinLnBrk="0" hangingPunct="1">
        <a:spcBef>
          <a:spcPct val="20000"/>
        </a:spcBef>
        <a:buFont typeface="Arial" pitchFamily="34" charset="0"/>
        <a:buChar char="–"/>
        <a:defRPr sz="1894" kern="1200">
          <a:solidFill>
            <a:schemeClr val="tx1"/>
          </a:solidFill>
          <a:latin typeface="+mn-lt"/>
          <a:ea typeface="+mn-ea"/>
          <a:cs typeface="+mn-cs"/>
        </a:defRPr>
      </a:lvl4pPr>
      <a:lvl5pPr marL="1948564" indent="-216507" algn="l" defTabSz="866028" rtl="0" eaLnBrk="1" latinLnBrk="0" hangingPunct="1">
        <a:spcBef>
          <a:spcPct val="20000"/>
        </a:spcBef>
        <a:buFont typeface="Arial" pitchFamily="34" charset="0"/>
        <a:buChar char="»"/>
        <a:defRPr sz="1894" kern="1200">
          <a:solidFill>
            <a:schemeClr val="tx1"/>
          </a:solidFill>
          <a:latin typeface="+mn-lt"/>
          <a:ea typeface="+mn-ea"/>
          <a:cs typeface="+mn-cs"/>
        </a:defRPr>
      </a:lvl5pPr>
      <a:lvl6pPr marL="2381578" indent="-216507" algn="l" defTabSz="866028" rtl="0" eaLnBrk="1" latinLnBrk="0" hangingPunct="1">
        <a:spcBef>
          <a:spcPct val="20000"/>
        </a:spcBef>
        <a:buFont typeface="Arial" pitchFamily="34" charset="0"/>
        <a:buChar char="•"/>
        <a:defRPr sz="1894" kern="1200">
          <a:solidFill>
            <a:schemeClr val="tx1"/>
          </a:solidFill>
          <a:latin typeface="+mn-lt"/>
          <a:ea typeface="+mn-ea"/>
          <a:cs typeface="+mn-cs"/>
        </a:defRPr>
      </a:lvl6pPr>
      <a:lvl7pPr marL="2814592" indent="-216507" algn="l" defTabSz="866028" rtl="0" eaLnBrk="1" latinLnBrk="0" hangingPunct="1">
        <a:spcBef>
          <a:spcPct val="20000"/>
        </a:spcBef>
        <a:buFont typeface="Arial" pitchFamily="34" charset="0"/>
        <a:buChar char="•"/>
        <a:defRPr sz="1894" kern="1200">
          <a:solidFill>
            <a:schemeClr val="tx1"/>
          </a:solidFill>
          <a:latin typeface="+mn-lt"/>
          <a:ea typeface="+mn-ea"/>
          <a:cs typeface="+mn-cs"/>
        </a:defRPr>
      </a:lvl7pPr>
      <a:lvl8pPr marL="3247606" indent="-216507" algn="l" defTabSz="866028" rtl="0" eaLnBrk="1" latinLnBrk="0" hangingPunct="1">
        <a:spcBef>
          <a:spcPct val="20000"/>
        </a:spcBef>
        <a:buFont typeface="Arial" pitchFamily="34" charset="0"/>
        <a:buChar char="•"/>
        <a:defRPr sz="1894" kern="1200">
          <a:solidFill>
            <a:schemeClr val="tx1"/>
          </a:solidFill>
          <a:latin typeface="+mn-lt"/>
          <a:ea typeface="+mn-ea"/>
          <a:cs typeface="+mn-cs"/>
        </a:defRPr>
      </a:lvl8pPr>
      <a:lvl9pPr marL="3680620" indent="-216507" algn="l" defTabSz="866028" rtl="0" eaLnBrk="1" latinLnBrk="0" hangingPunct="1">
        <a:spcBef>
          <a:spcPct val="20000"/>
        </a:spcBef>
        <a:buFont typeface="Arial" pitchFamily="34" charset="0"/>
        <a:buChar char="•"/>
        <a:defRPr sz="189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1pPr>
      <a:lvl2pPr marL="433014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2pPr>
      <a:lvl3pPr marL="866028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3pPr>
      <a:lvl4pPr marL="1299042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4pPr>
      <a:lvl5pPr marL="1732056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5pPr>
      <a:lvl6pPr marL="2165071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6pPr>
      <a:lvl7pPr marL="2598085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7pPr>
      <a:lvl8pPr marL="3031099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8pPr>
      <a:lvl9pPr marL="3464113" algn="l" defTabSz="866028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5450" y="281790"/>
            <a:ext cx="11258104" cy="11727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5450" y="1641872"/>
            <a:ext cx="11258104" cy="46438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5450" y="6521881"/>
            <a:ext cx="2918768" cy="3746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73910" y="6521881"/>
            <a:ext cx="3961185" cy="3746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964786" y="6521881"/>
            <a:ext cx="2918768" cy="3746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097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</p:sldLayoutIdLst>
  <p:txStyles>
    <p:titleStyle>
      <a:lvl1pPr algn="ctr" defTabSz="938174" rtl="0" eaLnBrk="1" latinLnBrk="0" hangingPunct="1">
        <a:spcBef>
          <a:spcPct val="0"/>
        </a:spcBef>
        <a:buNone/>
        <a:defRPr sz="451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1815" indent="-351815" algn="l" defTabSz="938174" rtl="0" eaLnBrk="1" latinLnBrk="0" hangingPunct="1">
        <a:spcBef>
          <a:spcPct val="20000"/>
        </a:spcBef>
        <a:buFont typeface="Arial" pitchFamily="34" charset="0"/>
        <a:buChar char="•"/>
        <a:defRPr sz="3283" kern="1200">
          <a:solidFill>
            <a:schemeClr val="tx1"/>
          </a:solidFill>
          <a:latin typeface="+mn-lt"/>
          <a:ea typeface="+mn-ea"/>
          <a:cs typeface="+mn-cs"/>
        </a:defRPr>
      </a:lvl1pPr>
      <a:lvl2pPr marL="762267" indent="-293180" algn="l" defTabSz="938174" rtl="0" eaLnBrk="1" latinLnBrk="0" hangingPunct="1">
        <a:spcBef>
          <a:spcPct val="20000"/>
        </a:spcBef>
        <a:buFont typeface="Arial" pitchFamily="34" charset="0"/>
        <a:buChar char="–"/>
        <a:defRPr sz="2873" kern="1200">
          <a:solidFill>
            <a:schemeClr val="tx1"/>
          </a:solidFill>
          <a:latin typeface="+mn-lt"/>
          <a:ea typeface="+mn-ea"/>
          <a:cs typeface="+mn-cs"/>
        </a:defRPr>
      </a:lvl2pPr>
      <a:lvl3pPr marL="1172718" indent="-234544" algn="l" defTabSz="938174" rtl="0" eaLnBrk="1" latinLnBrk="0" hangingPunct="1">
        <a:spcBef>
          <a:spcPct val="20000"/>
        </a:spcBef>
        <a:buFont typeface="Arial" pitchFamily="34" charset="0"/>
        <a:buChar char="•"/>
        <a:defRPr sz="2462" kern="1200">
          <a:solidFill>
            <a:schemeClr val="tx1"/>
          </a:solidFill>
          <a:latin typeface="+mn-lt"/>
          <a:ea typeface="+mn-ea"/>
          <a:cs typeface="+mn-cs"/>
        </a:defRPr>
      </a:lvl3pPr>
      <a:lvl4pPr marL="1641805" indent="-234544" algn="l" defTabSz="938174" rtl="0" eaLnBrk="1" latinLnBrk="0" hangingPunct="1">
        <a:spcBef>
          <a:spcPct val="20000"/>
        </a:spcBef>
        <a:buFont typeface="Arial" pitchFamily="34" charset="0"/>
        <a:buChar char="–"/>
        <a:defRPr sz="2052" kern="1200">
          <a:solidFill>
            <a:schemeClr val="tx1"/>
          </a:solidFill>
          <a:latin typeface="+mn-lt"/>
          <a:ea typeface="+mn-ea"/>
          <a:cs typeface="+mn-cs"/>
        </a:defRPr>
      </a:lvl4pPr>
      <a:lvl5pPr marL="2110892" indent="-234544" algn="l" defTabSz="938174" rtl="0" eaLnBrk="1" latinLnBrk="0" hangingPunct="1">
        <a:spcBef>
          <a:spcPct val="20000"/>
        </a:spcBef>
        <a:buFont typeface="Arial" pitchFamily="34" charset="0"/>
        <a:buChar char="»"/>
        <a:defRPr sz="2052" kern="1200">
          <a:solidFill>
            <a:schemeClr val="tx1"/>
          </a:solidFill>
          <a:latin typeface="+mn-lt"/>
          <a:ea typeface="+mn-ea"/>
          <a:cs typeface="+mn-cs"/>
        </a:defRPr>
      </a:lvl5pPr>
      <a:lvl6pPr marL="2579980" indent="-234544" algn="l" defTabSz="938174" rtl="0" eaLnBrk="1" latinLnBrk="0" hangingPunct="1">
        <a:spcBef>
          <a:spcPct val="20000"/>
        </a:spcBef>
        <a:buFont typeface="Arial" pitchFamily="34" charset="0"/>
        <a:buChar char="•"/>
        <a:defRPr sz="2052" kern="1200">
          <a:solidFill>
            <a:schemeClr val="tx1"/>
          </a:solidFill>
          <a:latin typeface="+mn-lt"/>
          <a:ea typeface="+mn-ea"/>
          <a:cs typeface="+mn-cs"/>
        </a:defRPr>
      </a:lvl6pPr>
      <a:lvl7pPr marL="3049067" indent="-234544" algn="l" defTabSz="938174" rtl="0" eaLnBrk="1" latinLnBrk="0" hangingPunct="1">
        <a:spcBef>
          <a:spcPct val="20000"/>
        </a:spcBef>
        <a:buFont typeface="Arial" pitchFamily="34" charset="0"/>
        <a:buChar char="•"/>
        <a:defRPr sz="2052" kern="1200">
          <a:solidFill>
            <a:schemeClr val="tx1"/>
          </a:solidFill>
          <a:latin typeface="+mn-lt"/>
          <a:ea typeface="+mn-ea"/>
          <a:cs typeface="+mn-cs"/>
        </a:defRPr>
      </a:lvl7pPr>
      <a:lvl8pPr marL="3518154" indent="-234544" algn="l" defTabSz="938174" rtl="0" eaLnBrk="1" latinLnBrk="0" hangingPunct="1">
        <a:spcBef>
          <a:spcPct val="20000"/>
        </a:spcBef>
        <a:buFont typeface="Arial" pitchFamily="34" charset="0"/>
        <a:buChar char="•"/>
        <a:defRPr sz="2052" kern="1200">
          <a:solidFill>
            <a:schemeClr val="tx1"/>
          </a:solidFill>
          <a:latin typeface="+mn-lt"/>
          <a:ea typeface="+mn-ea"/>
          <a:cs typeface="+mn-cs"/>
        </a:defRPr>
      </a:lvl8pPr>
      <a:lvl9pPr marL="3987241" indent="-234544" algn="l" defTabSz="938174" rtl="0" eaLnBrk="1" latinLnBrk="0" hangingPunct="1">
        <a:spcBef>
          <a:spcPct val="20000"/>
        </a:spcBef>
        <a:buFont typeface="Arial" pitchFamily="34" charset="0"/>
        <a:buChar char="•"/>
        <a:defRPr sz="205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1pPr>
      <a:lvl2pPr marL="469087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2pPr>
      <a:lvl3pPr marL="938174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3pPr>
      <a:lvl4pPr marL="1407262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4pPr>
      <a:lvl5pPr marL="1876349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5pPr>
      <a:lvl6pPr marL="2345436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6pPr>
      <a:lvl7pPr marL="2814523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7pPr>
      <a:lvl8pPr marL="3283610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8pPr>
      <a:lvl9pPr marL="3752698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19B6648F-AF08-A63E-5FD4-2E8B33154F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098734" y="479531"/>
            <a:ext cx="10577058" cy="500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47520148-E835-927F-64D6-41CCCBF11E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653969" y="2084917"/>
            <a:ext cx="10674350" cy="4753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721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  <p:sldLayoutId id="2147483991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5pPr>
      <a:lvl6pPr marL="500360"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6pPr>
      <a:lvl7pPr marL="1000719"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7pPr>
      <a:lvl8pPr marL="1501079"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8pPr>
      <a:lvl9pPr marL="2001439" algn="l" rtl="0" eaLnBrk="1" fontAlgn="base" hangingPunct="1">
        <a:spcBef>
          <a:spcPct val="0"/>
        </a:spcBef>
        <a:spcAft>
          <a:spcPct val="0"/>
        </a:spcAft>
        <a:defRPr sz="4815">
          <a:solidFill>
            <a:schemeClr val="bg1"/>
          </a:solidFill>
          <a:latin typeface="Microsoft Sans Serif" pitchFamily="34" charset="0"/>
        </a:defRPr>
      </a:lvl9pPr>
    </p:titleStyle>
    <p:bodyStyle>
      <a:lvl1pPr marL="375270" indent="-375270" algn="l" rtl="0" eaLnBrk="1" fontAlgn="base" hangingPunct="1">
        <a:spcBef>
          <a:spcPct val="20000"/>
        </a:spcBef>
        <a:spcAft>
          <a:spcPct val="0"/>
        </a:spcAft>
        <a:buChar char="•"/>
        <a:defRPr sz="3502">
          <a:solidFill>
            <a:schemeClr val="tx1"/>
          </a:solidFill>
          <a:latin typeface="+mn-lt"/>
          <a:ea typeface="+mn-ea"/>
          <a:cs typeface="+mn-cs"/>
        </a:defRPr>
      </a:lvl1pPr>
      <a:lvl2pPr marL="813084" indent="-312725" algn="l" rtl="0" eaLnBrk="1" fontAlgn="base" hangingPunct="1">
        <a:spcBef>
          <a:spcPct val="20000"/>
        </a:spcBef>
        <a:spcAft>
          <a:spcPct val="0"/>
        </a:spcAft>
        <a:buChar char="–"/>
        <a:defRPr sz="3064">
          <a:solidFill>
            <a:schemeClr val="tx1"/>
          </a:solidFill>
          <a:latin typeface="+mn-lt"/>
        </a:defRPr>
      </a:lvl2pPr>
      <a:lvl3pPr marL="1250899" indent="-250180" algn="l" rtl="0" eaLnBrk="1" fontAlgn="base" hangingPunct="1">
        <a:spcBef>
          <a:spcPct val="20000"/>
        </a:spcBef>
        <a:spcAft>
          <a:spcPct val="0"/>
        </a:spcAft>
        <a:buChar char="•"/>
        <a:defRPr sz="2627">
          <a:solidFill>
            <a:schemeClr val="tx1"/>
          </a:solidFill>
          <a:latin typeface="+mn-lt"/>
        </a:defRPr>
      </a:lvl3pPr>
      <a:lvl4pPr marL="1751259" indent="-250180" algn="l" rtl="0" eaLnBrk="1" fontAlgn="base" hangingPunct="1">
        <a:spcBef>
          <a:spcPct val="20000"/>
        </a:spcBef>
        <a:spcAft>
          <a:spcPct val="0"/>
        </a:spcAft>
        <a:buChar char="–"/>
        <a:defRPr sz="2189">
          <a:solidFill>
            <a:schemeClr val="tx1"/>
          </a:solidFill>
          <a:latin typeface="+mn-lt"/>
        </a:defRPr>
      </a:lvl4pPr>
      <a:lvl5pPr marL="2251619" indent="-250180" algn="l" rtl="0" eaLnBrk="1" fontAlgn="base" hangingPunct="1">
        <a:spcBef>
          <a:spcPct val="20000"/>
        </a:spcBef>
        <a:spcAft>
          <a:spcPct val="0"/>
        </a:spcAft>
        <a:buChar char="»"/>
        <a:defRPr sz="2189">
          <a:solidFill>
            <a:schemeClr val="tx1"/>
          </a:solidFill>
          <a:latin typeface="+mn-lt"/>
        </a:defRPr>
      </a:lvl5pPr>
      <a:lvl6pPr marL="2751978" indent="-250180" algn="l" rtl="0" eaLnBrk="1" fontAlgn="base" hangingPunct="1">
        <a:spcBef>
          <a:spcPct val="20000"/>
        </a:spcBef>
        <a:spcAft>
          <a:spcPct val="0"/>
        </a:spcAft>
        <a:buChar char="»"/>
        <a:defRPr sz="2189">
          <a:solidFill>
            <a:schemeClr val="tx1"/>
          </a:solidFill>
          <a:latin typeface="+mn-lt"/>
        </a:defRPr>
      </a:lvl6pPr>
      <a:lvl7pPr marL="3252338" indent="-250180" algn="l" rtl="0" eaLnBrk="1" fontAlgn="base" hangingPunct="1">
        <a:spcBef>
          <a:spcPct val="20000"/>
        </a:spcBef>
        <a:spcAft>
          <a:spcPct val="0"/>
        </a:spcAft>
        <a:buChar char="»"/>
        <a:defRPr sz="2189">
          <a:solidFill>
            <a:schemeClr val="tx1"/>
          </a:solidFill>
          <a:latin typeface="+mn-lt"/>
        </a:defRPr>
      </a:lvl7pPr>
      <a:lvl8pPr marL="3752698" indent="-250180" algn="l" rtl="0" eaLnBrk="1" fontAlgn="base" hangingPunct="1">
        <a:spcBef>
          <a:spcPct val="20000"/>
        </a:spcBef>
        <a:spcAft>
          <a:spcPct val="0"/>
        </a:spcAft>
        <a:buChar char="»"/>
        <a:defRPr sz="2189">
          <a:solidFill>
            <a:schemeClr val="tx1"/>
          </a:solidFill>
          <a:latin typeface="+mn-lt"/>
        </a:defRPr>
      </a:lvl8pPr>
      <a:lvl9pPr marL="4253057" indent="-250180" algn="l" rtl="0" eaLnBrk="1" fontAlgn="base" hangingPunct="1">
        <a:spcBef>
          <a:spcPct val="20000"/>
        </a:spcBef>
        <a:spcAft>
          <a:spcPct val="0"/>
        </a:spcAft>
        <a:buChar char="»"/>
        <a:defRPr sz="2189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1pPr>
      <a:lvl2pPr marL="500360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2pPr>
      <a:lvl3pPr marL="100071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3pPr>
      <a:lvl4pPr marL="150107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4pPr>
      <a:lvl5pPr marL="200143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5pPr>
      <a:lvl6pPr marL="250179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6pPr>
      <a:lvl7pPr marL="300215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7pPr>
      <a:lvl8pPr marL="350251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8pPr>
      <a:lvl9pPr marL="4002877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3867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5" r:id="rId1"/>
    <p:sldLayoutId id="2147484006" r:id="rId2"/>
    <p:sldLayoutId id="2147484007" r:id="rId3"/>
    <p:sldLayoutId id="2147484008" r:id="rId4"/>
    <p:sldLayoutId id="2147484009" r:id="rId5"/>
  </p:sldLayoutIdLst>
  <p:txStyles>
    <p:titleStyle>
      <a:lvl1pPr algn="l" defTabSz="1000719" rtl="0" eaLnBrk="1" latinLnBrk="0" hangingPunct="1">
        <a:lnSpc>
          <a:spcPct val="90000"/>
        </a:lnSpc>
        <a:spcBef>
          <a:spcPct val="0"/>
        </a:spcBef>
        <a:buNone/>
        <a:defRPr sz="481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0180" indent="-250180" algn="l" defTabSz="1000719" rtl="0" eaLnBrk="1" latinLnBrk="0" hangingPunct="1">
        <a:lnSpc>
          <a:spcPct val="90000"/>
        </a:lnSpc>
        <a:spcBef>
          <a:spcPts val="1094"/>
        </a:spcBef>
        <a:buFont typeface="Arial" panose="020B0604020202020204" pitchFamily="34" charset="0"/>
        <a:buChar char="•"/>
        <a:defRPr sz="3064" kern="1200">
          <a:solidFill>
            <a:schemeClr val="tx1"/>
          </a:solidFill>
          <a:latin typeface="+mn-lt"/>
          <a:ea typeface="+mn-ea"/>
          <a:cs typeface="+mn-cs"/>
        </a:defRPr>
      </a:lvl1pPr>
      <a:lvl2pPr marL="750540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627" kern="1200">
          <a:solidFill>
            <a:schemeClr val="tx1"/>
          </a:solidFill>
          <a:latin typeface="+mn-lt"/>
          <a:ea typeface="+mn-ea"/>
          <a:cs typeface="+mn-cs"/>
        </a:defRPr>
      </a:lvl2pPr>
      <a:lvl3pPr marL="1250899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189" kern="1200">
          <a:solidFill>
            <a:schemeClr val="tx1"/>
          </a:solidFill>
          <a:latin typeface="+mn-lt"/>
          <a:ea typeface="+mn-ea"/>
          <a:cs typeface="+mn-cs"/>
        </a:defRPr>
      </a:lvl3pPr>
      <a:lvl4pPr marL="1751259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4pPr>
      <a:lvl5pPr marL="2251619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5pPr>
      <a:lvl6pPr marL="2751978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6pPr>
      <a:lvl7pPr marL="3252338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7pPr>
      <a:lvl8pPr marL="3752698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8pPr>
      <a:lvl9pPr marL="4253057" indent="-250180" algn="l" defTabSz="1000719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1pPr>
      <a:lvl2pPr marL="500360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2pPr>
      <a:lvl3pPr marL="100071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3pPr>
      <a:lvl4pPr marL="150107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4pPr>
      <a:lvl5pPr marL="2001439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5pPr>
      <a:lvl6pPr marL="250179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6pPr>
      <a:lvl7pPr marL="300215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7pPr>
      <a:lvl8pPr marL="3502518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8pPr>
      <a:lvl9pPr marL="4002877" algn="l" defTabSz="1000719" rtl="0" eaLnBrk="1" latinLnBrk="0" hangingPunct="1">
        <a:defRPr sz="19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93020" y="200384"/>
            <a:ext cx="10674350" cy="833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3020" y="1167554"/>
            <a:ext cx="10674350" cy="33022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3020" y="4637782"/>
            <a:ext cx="2767424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52300" y="4637782"/>
            <a:ext cx="3755790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99946" y="4637782"/>
            <a:ext cx="2767424" cy="2664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261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1" r:id="rId1"/>
    <p:sldLayoutId id="2147484012" r:id="rId2"/>
    <p:sldLayoutId id="2147484013" r:id="rId3"/>
    <p:sldLayoutId id="2147484014" r:id="rId4"/>
    <p:sldLayoutId id="2147484015" r:id="rId5"/>
    <p:sldLayoutId id="2147484016" r:id="rId6"/>
    <p:sldLayoutId id="2147484017" r:id="rId7"/>
    <p:sldLayoutId id="2147484018" r:id="rId8"/>
    <p:sldLayoutId id="2147484019" r:id="rId9"/>
    <p:sldLayoutId id="2147484020" r:id="rId10"/>
    <p:sldLayoutId id="2147484021" r:id="rId11"/>
  </p:sldLayoutIdLst>
  <p:txStyles>
    <p:titleStyle>
      <a:lvl1pPr algn="ctr" defTabSz="667146" rtl="0" eaLnBrk="1" latinLnBrk="0" hangingPunct="1">
        <a:spcBef>
          <a:spcPct val="0"/>
        </a:spcBef>
        <a:buNone/>
        <a:defRPr sz="321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0180" indent="-250180" algn="l" defTabSz="667146" rtl="0" eaLnBrk="1" latinLnBrk="0" hangingPunct="1">
        <a:spcBef>
          <a:spcPct val="20000"/>
        </a:spcBef>
        <a:buFont typeface="Arial" pitchFamily="34" charset="0"/>
        <a:buChar char="•"/>
        <a:defRPr sz="2335" kern="1200">
          <a:solidFill>
            <a:schemeClr val="tx1"/>
          </a:solidFill>
          <a:latin typeface="+mn-lt"/>
          <a:ea typeface="+mn-ea"/>
          <a:cs typeface="+mn-cs"/>
        </a:defRPr>
      </a:lvl1pPr>
      <a:lvl2pPr marL="542056" indent="-208483" algn="l" defTabSz="667146" rtl="0" eaLnBrk="1" latinLnBrk="0" hangingPunct="1">
        <a:spcBef>
          <a:spcPct val="20000"/>
        </a:spcBef>
        <a:buFont typeface="Arial" pitchFamily="34" charset="0"/>
        <a:buChar char="–"/>
        <a:defRPr sz="2043" kern="1200">
          <a:solidFill>
            <a:schemeClr val="tx1"/>
          </a:solidFill>
          <a:latin typeface="+mn-lt"/>
          <a:ea typeface="+mn-ea"/>
          <a:cs typeface="+mn-cs"/>
        </a:defRPr>
      </a:lvl2pPr>
      <a:lvl3pPr marL="833933" indent="-166787" algn="l" defTabSz="667146" rtl="0" eaLnBrk="1" latinLnBrk="0" hangingPunct="1">
        <a:spcBef>
          <a:spcPct val="20000"/>
        </a:spcBef>
        <a:buFont typeface="Arial" pitchFamily="34" charset="0"/>
        <a:buChar char="•"/>
        <a:defRPr sz="1751" kern="1200">
          <a:solidFill>
            <a:schemeClr val="tx1"/>
          </a:solidFill>
          <a:latin typeface="+mn-lt"/>
          <a:ea typeface="+mn-ea"/>
          <a:cs typeface="+mn-cs"/>
        </a:defRPr>
      </a:lvl3pPr>
      <a:lvl4pPr marL="1167506" indent="-166787" algn="l" defTabSz="667146" rtl="0" eaLnBrk="1" latinLnBrk="0" hangingPunct="1">
        <a:spcBef>
          <a:spcPct val="20000"/>
        </a:spcBef>
        <a:buFont typeface="Arial" pitchFamily="34" charset="0"/>
        <a:buChar char="–"/>
        <a:defRPr sz="1459" kern="1200">
          <a:solidFill>
            <a:schemeClr val="tx1"/>
          </a:solidFill>
          <a:latin typeface="+mn-lt"/>
          <a:ea typeface="+mn-ea"/>
          <a:cs typeface="+mn-cs"/>
        </a:defRPr>
      </a:lvl4pPr>
      <a:lvl5pPr marL="1501079" indent="-166787" algn="l" defTabSz="667146" rtl="0" eaLnBrk="1" latinLnBrk="0" hangingPunct="1">
        <a:spcBef>
          <a:spcPct val="20000"/>
        </a:spcBef>
        <a:buFont typeface="Arial" pitchFamily="34" charset="0"/>
        <a:buChar char="»"/>
        <a:defRPr sz="1459" kern="1200">
          <a:solidFill>
            <a:schemeClr val="tx1"/>
          </a:solidFill>
          <a:latin typeface="+mn-lt"/>
          <a:ea typeface="+mn-ea"/>
          <a:cs typeface="+mn-cs"/>
        </a:defRPr>
      </a:lvl5pPr>
      <a:lvl6pPr marL="1834652" indent="-166787" algn="l" defTabSz="667146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6pPr>
      <a:lvl7pPr marL="2168225" indent="-166787" algn="l" defTabSz="667146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7pPr>
      <a:lvl8pPr marL="2501798" indent="-166787" algn="l" defTabSz="667146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8pPr>
      <a:lvl9pPr marL="2835372" indent="-166787" algn="l" defTabSz="667146" rtl="0" eaLnBrk="1" latinLnBrk="0" hangingPunct="1">
        <a:spcBef>
          <a:spcPct val="20000"/>
        </a:spcBef>
        <a:buFont typeface="Arial" pitchFamily="34" charset="0"/>
        <a:buChar char="•"/>
        <a:defRPr sz="145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1pPr>
      <a:lvl2pPr marL="333573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2pPr>
      <a:lvl3pPr marL="667146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3pPr>
      <a:lvl4pPr marL="1000719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4pPr>
      <a:lvl5pPr marL="1334292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5pPr>
      <a:lvl6pPr marL="1667866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6pPr>
      <a:lvl7pPr marL="2001439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7pPr>
      <a:lvl8pPr marL="2335012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8pPr>
      <a:lvl9pPr marL="2668585" algn="l" defTabSz="667146" rtl="0" eaLnBrk="1" latinLnBrk="0" hangingPunct="1">
        <a:defRPr sz="13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6915" y="274638"/>
            <a:ext cx="1470446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6915" y="1600201"/>
            <a:ext cx="147044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6915" y="6356351"/>
            <a:ext cx="38122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82250" y="6356351"/>
            <a:ext cx="51737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09109" y="6356351"/>
            <a:ext cx="38122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445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472" y="274638"/>
            <a:ext cx="823449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472" y="1600201"/>
            <a:ext cx="823449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472" y="6356351"/>
            <a:ext cx="213487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6060" y="6356351"/>
            <a:ext cx="289732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7101" y="6356351"/>
            <a:ext cx="213487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25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37" r:id="rId3"/>
    <p:sldLayoutId id="2147484038" r:id="rId4"/>
    <p:sldLayoutId id="2147484039" r:id="rId5"/>
    <p:sldLayoutId id="2147484040" r:id="rId6"/>
    <p:sldLayoutId id="2147484041" r:id="rId7"/>
    <p:sldLayoutId id="2147484042" r:id="rId8"/>
    <p:sldLayoutId id="2147484043" r:id="rId9"/>
    <p:sldLayoutId id="2147484044" r:id="rId10"/>
    <p:sldLayoutId id="21474840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6838741"/>
            <a:ext cx="13342938" cy="41698"/>
          </a:xfrm>
          <a:custGeom>
            <a:avLst/>
            <a:gdLst/>
            <a:ahLst/>
            <a:cxnLst/>
            <a:rect l="l" t="t" r="r" b="b"/>
            <a:pathLst>
              <a:path w="12192000" h="38100">
                <a:moveTo>
                  <a:pt x="0" y="37796"/>
                </a:moveTo>
                <a:lnTo>
                  <a:pt x="12192000" y="0"/>
                </a:lnTo>
              </a:path>
            </a:pathLst>
          </a:custGeom>
          <a:ln w="12700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 sz="197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36337" y="-46284"/>
            <a:ext cx="3429552" cy="3154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50" b="0" i="1">
                <a:solidFill>
                  <a:srgbClr val="C00000"/>
                </a:solidFill>
                <a:latin typeface="Bodoni MT"/>
                <a:cs typeface="Bodoni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67147" y="1726311"/>
            <a:ext cx="1200864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25110" y="6988207"/>
            <a:ext cx="11596542" cy="2273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77" b="1" i="1">
                <a:solidFill>
                  <a:schemeClr val="tx1"/>
                </a:solidFill>
                <a:latin typeface="Lucida Calligraphy"/>
                <a:cs typeface="Lucida Calligraphy"/>
              </a:defRPr>
            </a:lvl1pPr>
          </a:lstStyle>
          <a:p>
            <a:pPr marL="13899">
              <a:spcBef>
                <a:spcPts val="186"/>
              </a:spcBef>
            </a:pPr>
            <a:r>
              <a:rPr lang="en-US"/>
              <a:t>Growing</a:t>
            </a:r>
            <a:r>
              <a:rPr lang="en-US" spc="-5"/>
              <a:t> </a:t>
            </a:r>
            <a:r>
              <a:rPr lang="en-US"/>
              <a:t>Together, Serving</a:t>
            </a:r>
            <a:r>
              <a:rPr lang="en-US" spc="-5"/>
              <a:t> </a:t>
            </a:r>
            <a:r>
              <a:rPr lang="en-US"/>
              <a:t>Together and</a:t>
            </a:r>
            <a:r>
              <a:rPr lang="en-US" spc="22"/>
              <a:t> </a:t>
            </a:r>
            <a:r>
              <a:rPr lang="en-US"/>
              <a:t>Succeeding</a:t>
            </a:r>
            <a:r>
              <a:rPr lang="en-US" spc="-5"/>
              <a:t> </a:t>
            </a:r>
            <a:r>
              <a:rPr lang="en-US"/>
              <a:t>Together in</a:t>
            </a:r>
            <a:r>
              <a:rPr lang="en-US" spc="22"/>
              <a:t> </a:t>
            </a:r>
            <a:r>
              <a:rPr lang="en-US"/>
              <a:t>Scholarship,</a:t>
            </a:r>
            <a:r>
              <a:rPr lang="en-US" spc="11"/>
              <a:t> </a:t>
            </a:r>
            <a:r>
              <a:rPr lang="en-US"/>
              <a:t>Service, Sisterhood</a:t>
            </a:r>
            <a:r>
              <a:rPr lang="en-US" spc="11"/>
              <a:t> </a:t>
            </a:r>
            <a:r>
              <a:rPr lang="en-US"/>
              <a:t>and</a:t>
            </a:r>
            <a:r>
              <a:rPr lang="en-US" spc="11"/>
              <a:t> </a:t>
            </a:r>
            <a:r>
              <a:rPr lang="en-US"/>
              <a:t>Social</a:t>
            </a:r>
            <a:r>
              <a:rPr lang="en-US" spc="-5"/>
              <a:t> </a:t>
            </a:r>
            <a:r>
              <a:rPr lang="en-US" spc="-11"/>
              <a:t>Action</a:t>
            </a:r>
            <a:endParaRPr lang="en-US" spc="-11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67147" y="6980301"/>
            <a:ext cx="306887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606915" y="6980301"/>
            <a:ext cx="306887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3534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500360">
        <a:defRPr>
          <a:latin typeface="+mn-lt"/>
          <a:ea typeface="+mn-ea"/>
          <a:cs typeface="+mn-cs"/>
        </a:defRPr>
      </a:lvl2pPr>
      <a:lvl3pPr marL="1000719">
        <a:defRPr>
          <a:latin typeface="+mn-lt"/>
          <a:ea typeface="+mn-ea"/>
          <a:cs typeface="+mn-cs"/>
        </a:defRPr>
      </a:lvl3pPr>
      <a:lvl4pPr marL="1501079">
        <a:defRPr>
          <a:latin typeface="+mn-lt"/>
          <a:ea typeface="+mn-ea"/>
          <a:cs typeface="+mn-cs"/>
        </a:defRPr>
      </a:lvl4pPr>
      <a:lvl5pPr marL="2001439">
        <a:defRPr>
          <a:latin typeface="+mn-lt"/>
          <a:ea typeface="+mn-ea"/>
          <a:cs typeface="+mn-cs"/>
        </a:defRPr>
      </a:lvl5pPr>
      <a:lvl6pPr marL="2501798">
        <a:defRPr>
          <a:latin typeface="+mn-lt"/>
          <a:ea typeface="+mn-ea"/>
          <a:cs typeface="+mn-cs"/>
        </a:defRPr>
      </a:lvl6pPr>
      <a:lvl7pPr marL="3002158">
        <a:defRPr>
          <a:latin typeface="+mn-lt"/>
          <a:ea typeface="+mn-ea"/>
          <a:cs typeface="+mn-cs"/>
        </a:defRPr>
      </a:lvl7pPr>
      <a:lvl8pPr marL="3502518">
        <a:defRPr>
          <a:latin typeface="+mn-lt"/>
          <a:ea typeface="+mn-ea"/>
          <a:cs typeface="+mn-cs"/>
        </a:defRPr>
      </a:lvl8pPr>
      <a:lvl9pPr marL="4002877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500360">
        <a:defRPr>
          <a:latin typeface="+mn-lt"/>
          <a:ea typeface="+mn-ea"/>
          <a:cs typeface="+mn-cs"/>
        </a:defRPr>
      </a:lvl2pPr>
      <a:lvl3pPr marL="1000719">
        <a:defRPr>
          <a:latin typeface="+mn-lt"/>
          <a:ea typeface="+mn-ea"/>
          <a:cs typeface="+mn-cs"/>
        </a:defRPr>
      </a:lvl3pPr>
      <a:lvl4pPr marL="1501079">
        <a:defRPr>
          <a:latin typeface="+mn-lt"/>
          <a:ea typeface="+mn-ea"/>
          <a:cs typeface="+mn-cs"/>
        </a:defRPr>
      </a:lvl4pPr>
      <a:lvl5pPr marL="2001439">
        <a:defRPr>
          <a:latin typeface="+mn-lt"/>
          <a:ea typeface="+mn-ea"/>
          <a:cs typeface="+mn-cs"/>
        </a:defRPr>
      </a:lvl5pPr>
      <a:lvl6pPr marL="2501798">
        <a:defRPr>
          <a:latin typeface="+mn-lt"/>
          <a:ea typeface="+mn-ea"/>
          <a:cs typeface="+mn-cs"/>
        </a:defRPr>
      </a:lvl6pPr>
      <a:lvl7pPr marL="3002158">
        <a:defRPr>
          <a:latin typeface="+mn-lt"/>
          <a:ea typeface="+mn-ea"/>
          <a:cs typeface="+mn-cs"/>
        </a:defRPr>
      </a:lvl7pPr>
      <a:lvl8pPr marL="3502518">
        <a:defRPr>
          <a:latin typeface="+mn-lt"/>
          <a:ea typeface="+mn-ea"/>
          <a:cs typeface="+mn-cs"/>
        </a:defRPr>
      </a:lvl8pPr>
      <a:lvl9pPr marL="4002877">
        <a:defRPr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343" y="274640"/>
            <a:ext cx="12264147" cy="1142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343" y="1600202"/>
            <a:ext cx="12264147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341" y="6356352"/>
            <a:ext cx="3179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55835" y="6356352"/>
            <a:ext cx="43151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65895" y="6356352"/>
            <a:ext cx="3179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014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3" r:id="rId1"/>
    <p:sldLayoutId id="2147484054" r:id="rId2"/>
    <p:sldLayoutId id="2147484055" r:id="rId3"/>
    <p:sldLayoutId id="2147484056" r:id="rId4"/>
    <p:sldLayoutId id="2147484057" r:id="rId5"/>
    <p:sldLayoutId id="2147484058" r:id="rId6"/>
    <p:sldLayoutId id="2147484059" r:id="rId7"/>
    <p:sldLayoutId id="2147484060" r:id="rId8"/>
    <p:sldLayoutId id="2147484061" r:id="rId9"/>
    <p:sldLayoutId id="2147484062" r:id="rId10"/>
    <p:sldLayoutId id="2147484063" r:id="rId11"/>
  </p:sldLayoutIdLst>
  <p:txStyles>
    <p:titleStyle>
      <a:lvl1pPr algn="ctr" defTabSz="91435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84" indent="-342884" algn="l" defTabSz="91435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15" indent="-285737" algn="l" defTabSz="91435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946" indent="-228590" algn="l" defTabSz="91435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26" indent="-228590" algn="l" defTabSz="914357" rtl="0" eaLnBrk="1" latinLnBrk="0" hangingPunct="1">
        <a:spcBef>
          <a:spcPct val="20000"/>
        </a:spcBef>
        <a:buFont typeface="Arial" pitchFamily="34" charset="0"/>
        <a:buChar char="–"/>
        <a:defRPr sz="1999" kern="1200">
          <a:solidFill>
            <a:schemeClr val="tx1"/>
          </a:solidFill>
          <a:latin typeface="+mn-lt"/>
          <a:ea typeface="+mn-ea"/>
          <a:cs typeface="+mn-cs"/>
        </a:defRPr>
      </a:lvl4pPr>
      <a:lvl5pPr marL="2057303" indent="-228590" algn="l" defTabSz="914357" rtl="0" eaLnBrk="1" latinLnBrk="0" hangingPunct="1">
        <a:spcBef>
          <a:spcPct val="20000"/>
        </a:spcBef>
        <a:buFont typeface="Arial" pitchFamily="34" charset="0"/>
        <a:buChar char="»"/>
        <a:defRPr sz="1999" kern="1200">
          <a:solidFill>
            <a:schemeClr val="tx1"/>
          </a:solidFill>
          <a:latin typeface="+mn-lt"/>
          <a:ea typeface="+mn-ea"/>
          <a:cs typeface="+mn-cs"/>
        </a:defRPr>
      </a:lvl5pPr>
      <a:lvl6pPr marL="2514482" indent="-228590" algn="l" defTabSz="914357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6pPr>
      <a:lvl7pPr marL="2971662" indent="-228590" algn="l" defTabSz="914357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7pPr>
      <a:lvl8pPr marL="3428839" indent="-228590" algn="l" defTabSz="914357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8pPr>
      <a:lvl9pPr marL="3886019" indent="-228590" algn="l" defTabSz="914357" rtl="0" eaLnBrk="1" latinLnBrk="0" hangingPunct="1">
        <a:spcBef>
          <a:spcPct val="20000"/>
        </a:spcBef>
        <a:buFont typeface="Arial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9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7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6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15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93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72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50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29" algn="l" defTabSz="91435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microsoft.com/office/2007/relationships/media" Target="../media/media2.mp3"/><Relationship Id="rId1" Type="http://schemas.openxmlformats.org/officeDocument/2006/relationships/audio" Target="NULL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jotform.com/build/250977073423157" TargetMode="Externa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.jotform.com/251037495789067" TargetMode="External"/><Relationship Id="rId3" Type="http://schemas.microsoft.com/office/2007/relationships/hdphoto" Target="../media/hdphoto4.wdp"/><Relationship Id="rId7" Type="http://schemas.openxmlformats.org/officeDocument/2006/relationships/hyperlink" Target="https://www.namiwalks.org/index.cfm?fuseaction=donordrive.team&amp;teamID=74199&amp;referrer=Nucl_iosM_TmsQRC&amp;language=en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51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youtube.com/watch?v=GNrR4xXKsRM" TargetMode="Externa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2.JPE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6.xml"/><Relationship Id="rId6" Type="http://schemas.microsoft.com/office/2007/relationships/hdphoto" Target="../media/hdphoto4.wdp"/><Relationship Id="rId5" Type="http://schemas.openxmlformats.org/officeDocument/2006/relationships/image" Target="../media/image33.png"/><Relationship Id="rId4" Type="http://schemas.openxmlformats.org/officeDocument/2006/relationships/image" Target="../media/image54.png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chart" Target="../charts/chart4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chart" Target="../charts/chart8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chart" Target="../charts/chart7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9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g"/><Relationship Id="rId3" Type="http://schemas.openxmlformats.org/officeDocument/2006/relationships/image" Target="../media/image56.jpg"/><Relationship Id="rId7" Type="http://schemas.openxmlformats.org/officeDocument/2006/relationships/image" Target="../media/image60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59.jpg"/><Relationship Id="rId5" Type="http://schemas.openxmlformats.org/officeDocument/2006/relationships/image" Target="../media/image58.jpg"/><Relationship Id="rId4" Type="http://schemas.openxmlformats.org/officeDocument/2006/relationships/image" Target="../media/image57.jpg"/><Relationship Id="rId9" Type="http://schemas.openxmlformats.org/officeDocument/2006/relationships/image" Target="../media/image62.jpg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microsoft.com/office/2007/relationships/hdphoto" Target="../media/hdphoto4.wdp"/><Relationship Id="rId7" Type="http://schemas.microsoft.com/office/2007/relationships/hdphoto" Target="../media/hdphoto5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jpg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9.png"/><Relationship Id="rId4" Type="http://schemas.openxmlformats.org/officeDocument/2006/relationships/image" Target="../media/image70.png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2.png"/><Relationship Id="rId5" Type="http://schemas.openxmlformats.org/officeDocument/2006/relationships/hyperlink" Target="https://dsthoustonalumnae.org/members/product-category/merchandise/" TargetMode="External"/><Relationship Id="rId4" Type="http://schemas.openxmlformats.org/officeDocument/2006/relationships/image" Target="../media/image71.png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5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hyperlink" Target="https://www.jotform.com/build/250929111869161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4.png"/><Relationship Id="rId5" Type="http://schemas.microsoft.com/office/2007/relationships/hdphoto" Target="../media/hdphoto6.wdp"/><Relationship Id="rId4" Type="http://schemas.openxmlformats.org/officeDocument/2006/relationships/image" Target="../media/image73.png"/></Relationships>
</file>

<file path=ppt/slides/_rels/slide5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6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76.jpg"/><Relationship Id="rId4" Type="http://schemas.openxmlformats.org/officeDocument/2006/relationships/image" Target="../media/image75.jpeg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6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5" Type="http://schemas.microsoft.com/office/2007/relationships/hdphoto" Target="../media/hdphoto7.wdp"/><Relationship Id="rId4" Type="http://schemas.openxmlformats.org/officeDocument/2006/relationships/image" Target="../media/image77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g"/><Relationship Id="rId3" Type="http://schemas.microsoft.com/office/2007/relationships/hdphoto" Target="../media/hdphoto4.wdp"/><Relationship Id="rId7" Type="http://schemas.microsoft.com/office/2007/relationships/hdphoto" Target="../media/hdphoto9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9.png"/><Relationship Id="rId5" Type="http://schemas.microsoft.com/office/2007/relationships/hdphoto" Target="../media/hdphoto8.wdp"/><Relationship Id="rId10" Type="http://schemas.openxmlformats.org/officeDocument/2006/relationships/image" Target="../media/image82.jpg"/><Relationship Id="rId4" Type="http://schemas.openxmlformats.org/officeDocument/2006/relationships/image" Target="../media/image78.png"/><Relationship Id="rId9" Type="http://schemas.openxmlformats.org/officeDocument/2006/relationships/image" Target="../media/image81.jpg"/></Relationships>
</file>

<file path=ppt/slides/_rels/slide6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png"/><Relationship Id="rId5" Type="http://schemas.microsoft.com/office/2007/relationships/hdphoto" Target="../media/hdphoto3.wdp"/><Relationship Id="rId4" Type="http://schemas.openxmlformats.org/officeDocument/2006/relationships/image" Target="../media/image31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9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9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90.xml"/></Relationships>
</file>

<file path=ppt/slides/_rels/slide6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90.xml"/><Relationship Id="rId5" Type="http://schemas.openxmlformats.org/officeDocument/2006/relationships/image" Target="../media/image87.png"/><Relationship Id="rId4" Type="http://schemas.openxmlformats.org/officeDocument/2006/relationships/hyperlink" Target="https://www.jotform.com/build/251178129258159" TargetMode="Externa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.jotform.com/250775988015165" TargetMode="External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90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90.xml"/><Relationship Id="rId4" Type="http://schemas.microsoft.com/office/2007/relationships/hdphoto" Target="../media/hdphoto10.wdp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8.xml"/><Relationship Id="rId4" Type="http://schemas.microsoft.com/office/2007/relationships/hdphoto" Target="../media/hdphoto11.wdp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0.xml"/><Relationship Id="rId2" Type="http://schemas.microsoft.com/office/2007/relationships/media" Target="../media/media3.mp3"/><Relationship Id="rId1" Type="http://schemas.openxmlformats.org/officeDocument/2006/relationships/audio" Target="NULL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5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77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openxmlformats.org/officeDocument/2006/relationships/image" Target="../media/image97.png"/><Relationship Id="rId7" Type="http://schemas.openxmlformats.org/officeDocument/2006/relationships/image" Target="../media/image100.pn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heelofnames.com/" TargetMode="External"/><Relationship Id="rId5" Type="http://schemas.openxmlformats.org/officeDocument/2006/relationships/image" Target="../media/image99.png"/><Relationship Id="rId4" Type="http://schemas.openxmlformats.org/officeDocument/2006/relationships/image" Target="../media/image98.png"/><Relationship Id="rId9" Type="http://schemas.openxmlformats.org/officeDocument/2006/relationships/image" Target="../media/image32.png"/></Relationships>
</file>

<file path=ppt/slides/_rels/slide78.xml.rels><?xml version="1.0" encoding="UTF-8" standalone="yes"?>
<Relationships xmlns="http://schemas.openxmlformats.org/package/2006/relationships"><Relationship Id="rId3" Type="http://schemas.microsoft.com/office/2007/relationships/media" Target="../media/media5.wav"/><Relationship Id="rId7" Type="http://schemas.openxmlformats.org/officeDocument/2006/relationships/image" Target="../media/image10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" name="Picture 2" descr="A butterfly on a flower&#10;&#10;Description automatically generated with medium confidence"/>
          <p:cNvPicPr>
            <a:picLocks noChangeAspect="1"/>
          </p:cNvPicPr>
          <p:nvPr/>
        </p:nvPicPr>
        <p:blipFill rotWithShape="1">
          <a:blip r:embed="rId2"/>
          <a:srcRect r="-1" b="15742"/>
          <a:stretch/>
        </p:blipFill>
        <p:spPr>
          <a:xfrm>
            <a:off x="20" y="1403"/>
            <a:ext cx="13342917" cy="75042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99EFC2-A291-D55E-B8E5-682F37273780}"/>
              </a:ext>
            </a:extLst>
          </p:cNvPr>
          <p:cNvSpPr txBox="1"/>
          <p:nvPr/>
        </p:nvSpPr>
        <p:spPr>
          <a:xfrm>
            <a:off x="7751807" y="6490037"/>
            <a:ext cx="46461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May 3, 2025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3525EE-E52E-5F55-DE9C-0ACB6CEB8DD4}"/>
              </a:ext>
            </a:extLst>
          </p:cNvPr>
          <p:cNvSpPr txBox="1"/>
          <p:nvPr/>
        </p:nvSpPr>
        <p:spPr>
          <a:xfrm>
            <a:off x="-201502" y="2598142"/>
            <a:ext cx="68729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Houston Alumnae Chapter Meeting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4E7BDC-99D8-88EB-2BD7-24B0C47993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013" y="184686"/>
            <a:ext cx="1557787" cy="148333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4040E9-DC85-41B1-97BA-59CB5076067E}"/>
              </a:ext>
            </a:extLst>
          </p:cNvPr>
          <p:cNvSpPr/>
          <p:nvPr/>
        </p:nvSpPr>
        <p:spPr>
          <a:xfrm>
            <a:off x="3" y="151"/>
            <a:ext cx="13342937" cy="7488441"/>
          </a:xfrm>
          <a:prstGeom prst="rect">
            <a:avLst/>
          </a:prstGeom>
          <a:solidFill>
            <a:srgbClr val="FEFDE6">
              <a:alpha val="92000"/>
            </a:srgb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45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5CE2CD4-ED68-42A9-AAAC-F840A5F7D5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64612" y="1740648"/>
            <a:ext cx="7202924" cy="53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8DF45C-3E6B-423B-A356-992E4BC29B3D}"/>
              </a:ext>
            </a:extLst>
          </p:cNvPr>
          <p:cNvSpPr txBox="1"/>
          <p:nvPr/>
        </p:nvSpPr>
        <p:spPr>
          <a:xfrm>
            <a:off x="3396961" y="943920"/>
            <a:ext cx="6072496" cy="12038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23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istral" panose="03090702030407020403" pitchFamily="66" charset="0"/>
                <a:ea typeface="Nexa Bold" charset="0"/>
                <a:cs typeface="Nexa Bold" charset="0"/>
              </a:rPr>
              <a:t>Ritualistic Opening</a:t>
            </a:r>
          </a:p>
        </p:txBody>
      </p:sp>
      <p:pic>
        <p:nvPicPr>
          <p:cNvPr id="2" name="Delta Prayer - Instrumental">
            <a:hlinkClick r:id="" action="ppaction://media"/>
            <a:extLst>
              <a:ext uri="{FF2B5EF4-FFF2-40B4-BE49-F238E27FC236}">
                <a16:creationId xmlns:a16="http://schemas.microsoft.com/office/drawing/2014/main" id="{8E016D79-9805-7D07-C3F1-4A02544449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3764" y="66491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0096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1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 rotWithShape="1">
          <a:blip r:embed="rId2"/>
          <a:srcRect t="21983" b="9848"/>
          <a:stretch/>
        </p:blipFill>
        <p:spPr>
          <a:xfrm>
            <a:off x="15" y="1552"/>
            <a:ext cx="13342923" cy="7503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1F6A1E-9796-467E-8E7C-AD73D2BEC84C}"/>
              </a:ext>
            </a:extLst>
          </p:cNvPr>
          <p:cNvSpPr txBox="1"/>
          <p:nvPr/>
        </p:nvSpPr>
        <p:spPr>
          <a:xfrm>
            <a:off x="1371034" y="330055"/>
            <a:ext cx="10772316" cy="1354217"/>
          </a:xfrm>
          <a:prstGeom prst="rect">
            <a:avLst/>
          </a:prstGeom>
          <a:solidFill>
            <a:schemeClr val="bg1">
              <a:alpha val="87000"/>
            </a:schemeClr>
          </a:solidFill>
          <a:ln w="50800">
            <a:solidFill>
              <a:schemeClr val="bg1">
                <a:lumMod val="75000"/>
              </a:schemeClr>
            </a:solidFill>
          </a:ln>
          <a:effectLst>
            <a:outerShdw blurRad="152400" dist="1143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  <a:bevelB prst="angl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Safety Briefing</a:t>
            </a:r>
            <a:endParaRPr kumimoji="0" lang="en-US" sz="8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FEBE00-2311-8CC3-3096-D8FBD0DA17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8987" b="76686" l="50148" r="71474">
                        <a14:foregroundMark x1="60339" y1="52250" x2="60469" y2="66917"/>
                        <a14:foregroundMark x1="60469" y1="66917" x2="60391" y2="67042"/>
                        <a14:foregroundMark x1="66667" y1="71417" x2="62995" y2="69083"/>
                      </a14:backgroundRemoval>
                    </a14:imgEffect>
                  </a14:imgLayer>
                </a14:imgProps>
              </a:ext>
            </a:extLst>
          </a:blip>
          <a:srcRect l="47482" t="45525" r="25860" b="19852"/>
          <a:stretch/>
        </p:blipFill>
        <p:spPr>
          <a:xfrm>
            <a:off x="5227612" y="1995277"/>
            <a:ext cx="2887714" cy="23440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B178F9-F0B3-5F00-C06D-0203D8EEA251}"/>
              </a:ext>
            </a:extLst>
          </p:cNvPr>
          <p:cNvSpPr txBox="1"/>
          <p:nvPr/>
        </p:nvSpPr>
        <p:spPr>
          <a:xfrm>
            <a:off x="3775095" y="4470187"/>
            <a:ext cx="5964195" cy="229293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lvl="0" algn="ctr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7200" b="1">
                <a:solidFill>
                  <a:prstClr val="black"/>
                </a:solidFill>
                <a:latin typeface="Monotype Corsiva" panose="03010101010201010101" pitchFamily="66" charset="0"/>
              </a:rPr>
              <a:t>Keisha Foster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E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B049C7-CEEE-C581-AEE5-0858CFD46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7707388-5D87-4A0C-2663-59106A447105}"/>
              </a:ext>
            </a:extLst>
          </p:cNvPr>
          <p:cNvGrpSpPr/>
          <p:nvPr/>
        </p:nvGrpSpPr>
        <p:grpSpPr>
          <a:xfrm>
            <a:off x="0" y="-1"/>
            <a:ext cx="13342938" cy="7639651"/>
            <a:chOff x="0" y="0"/>
            <a:chExt cx="13342938" cy="7505700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727959B6-3BE2-DA90-BC09-C705AA5F9D61}"/>
                </a:ext>
              </a:extLst>
            </p:cNvPr>
            <p:cNvSpPr/>
            <p:nvPr/>
          </p:nvSpPr>
          <p:spPr>
            <a:xfrm>
              <a:off x="0" y="0"/>
              <a:ext cx="10964562" cy="7505700"/>
            </a:xfrm>
            <a:custGeom>
              <a:avLst/>
              <a:gdLst/>
              <a:ahLst/>
              <a:cxnLst/>
              <a:rect l="l" t="t" r="r" b="b"/>
              <a:pathLst>
                <a:path w="9753600" h="7315200">
                  <a:moveTo>
                    <a:pt x="0" y="0"/>
                  </a:moveTo>
                  <a:lnTo>
                    <a:pt x="9753600" y="0"/>
                  </a:lnTo>
                  <a:lnTo>
                    <a:pt x="9753600" y="7315200"/>
                  </a:lnTo>
                  <a:lnTo>
                    <a:pt x="0" y="7315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3817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47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1AD0A3B4-43C1-BEE2-FA1A-EEAEBF5FDF70}"/>
                </a:ext>
              </a:extLst>
            </p:cNvPr>
            <p:cNvSpPr/>
            <p:nvPr/>
          </p:nvSpPr>
          <p:spPr>
            <a:xfrm flipH="1">
              <a:off x="10873511" y="0"/>
              <a:ext cx="2469427" cy="7505700"/>
            </a:xfrm>
            <a:custGeom>
              <a:avLst/>
              <a:gdLst/>
              <a:ahLst/>
              <a:cxnLst/>
              <a:rect l="l" t="t" r="r" b="b"/>
              <a:pathLst>
                <a:path w="9753600" h="7315200">
                  <a:moveTo>
                    <a:pt x="0" y="0"/>
                  </a:moveTo>
                  <a:lnTo>
                    <a:pt x="9753600" y="0"/>
                  </a:lnTo>
                  <a:lnTo>
                    <a:pt x="9753600" y="7315200"/>
                  </a:lnTo>
                  <a:lnTo>
                    <a:pt x="0" y="7315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44013"/>
              </a:stretch>
            </a:blipFill>
          </p:spPr>
          <p:txBody>
            <a:bodyPr/>
            <a:lstStyle/>
            <a:p>
              <a:pPr marL="0" marR="0" lvl="0" indent="0" algn="l" defTabSz="93817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47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37EFD-87E1-57E9-6110-87F5879F76BC}"/>
              </a:ext>
            </a:extLst>
          </p:cNvPr>
          <p:cNvSpPr/>
          <p:nvPr/>
        </p:nvSpPr>
        <p:spPr>
          <a:xfrm>
            <a:off x="3641124" y="0"/>
            <a:ext cx="9701814" cy="584886"/>
          </a:xfrm>
          <a:prstGeom prst="rect">
            <a:avLst/>
          </a:prstGeom>
          <a:solidFill>
            <a:srgbClr val="D9DEE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D9DEE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070B5-73B9-A3B7-2325-76B4DCCFEFAC}"/>
              </a:ext>
            </a:extLst>
          </p:cNvPr>
          <p:cNvSpPr txBox="1"/>
          <p:nvPr/>
        </p:nvSpPr>
        <p:spPr>
          <a:xfrm>
            <a:off x="0" y="3276584"/>
            <a:ext cx="36411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atin typeface="Edwardian Script ITC" panose="030303020407070D0804" pitchFamily="66" charset="0"/>
              </a:rPr>
              <a:t>Agenda  </a:t>
            </a:r>
          </a:p>
          <a:p>
            <a:pPr algn="ctr"/>
            <a:r>
              <a:rPr lang="en-US" sz="4800" b="1" dirty="0">
                <a:latin typeface="Edwardian Script ITC" panose="030303020407070D0804" pitchFamily="66" charset="0"/>
              </a:rPr>
              <a:t>Chapter Meeting</a:t>
            </a:r>
          </a:p>
          <a:p>
            <a:pPr algn="ctr"/>
            <a:r>
              <a:rPr lang="en-US" sz="4400" b="1" dirty="0">
                <a:latin typeface="Edwardian Script ITC" panose="030303020407070D0804" pitchFamily="66" charset="0"/>
              </a:rPr>
              <a:t>May 3, 2025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4C0AEDD-37E0-2882-78C8-D62EC759E3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7778852"/>
              </p:ext>
            </p:extLst>
          </p:nvPr>
        </p:nvGraphicFramePr>
        <p:xfrm>
          <a:off x="3641124" y="57665"/>
          <a:ext cx="9783211" cy="7432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5611">
                  <a:extLst>
                    <a:ext uri="{9D8B030D-6E8A-4147-A177-3AD203B41FA5}">
                      <a16:colId xmlns:a16="http://schemas.microsoft.com/office/drawing/2014/main" val="2813028731"/>
                    </a:ext>
                  </a:extLst>
                </a:gridCol>
                <a:gridCol w="4947600">
                  <a:extLst>
                    <a:ext uri="{9D8B030D-6E8A-4147-A177-3AD203B41FA5}">
                      <a16:colId xmlns:a16="http://schemas.microsoft.com/office/drawing/2014/main" val="3163442023"/>
                    </a:ext>
                  </a:extLst>
                </a:gridCol>
              </a:tblGrid>
              <a:tr h="7364627">
                <a:tc>
                  <a:txBody>
                    <a:bodyPr/>
                    <a:lstStyle/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Safety Briefing​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Ritualistic Opening​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Adoption of Agenda​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Previous Meeting Minutes​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Communications​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Executive Board Recommendations​</a:t>
                      </a:r>
                    </a:p>
                    <a:p>
                      <a:pPr marL="798513" marR="0" lvl="1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Welcome​</a:t>
                      </a:r>
                    </a:p>
                    <a:p>
                      <a:pPr marL="798513" marR="0" lvl="0" indent="-6842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8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Chapter Reports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President’s Report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Fiscal Officers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Courtesy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 Action 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Financial Empowerment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HAC Wellness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International Awareness &amp; Involvement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ERT</a:t>
                      </a:r>
                    </a:p>
                    <a:p>
                      <a:pPr marL="1087438" marR="0" lvl="1" indent="-288925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3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Elections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EE2"/>
                    </a:solidFill>
                  </a:tcPr>
                </a:tc>
                <a:tc>
                  <a:txBody>
                    <a:bodyPr/>
                    <a:lstStyle/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Internal </a:t>
                      </a: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Audit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May Week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Scholarship &amp; Awards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Membership Services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PP&amp;D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Arts &amp; Letters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Conference &amp; Convention Planning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 Projects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Panhellenic Council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Protocol &amp; Traditions</a:t>
                      </a:r>
                    </a:p>
                    <a:p>
                      <a:pPr marL="800100" marR="0" lvl="1" indent="-227013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Election Results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Unfinished Business​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Business​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Announcements​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Acknowledgements​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Adjournment​</a:t>
                      </a:r>
                    </a:p>
                    <a:p>
                      <a:pPr marL="630237" marR="0" lvl="0" indent="-514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 startAt="9"/>
                        <a:tabLst/>
                        <a:defRPr/>
                      </a:pPr>
                      <a:r>
                        <a:rPr kumimoji="0" lang="en-US" sz="24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Ritualistic Closing</a:t>
                      </a:r>
                      <a:r>
                        <a:rPr lang="en-US" sz="20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</a:t>
                      </a:r>
                      <a:endParaRPr lang="en-US" sz="1800" b="1" i="0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E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1687999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69D270FB-D28F-04E3-0B41-94CB44AECD5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669" y="5584908"/>
            <a:ext cx="1557787" cy="148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18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A butterfly on a flower&#10;&#10;Description automatically generated">
            <a:extLst>
              <a:ext uri="{FF2B5EF4-FFF2-40B4-BE49-F238E27FC236}">
                <a16:creationId xmlns:a16="http://schemas.microsoft.com/office/drawing/2014/main" id="{C4F1FCFB-28C1-4CC7-B367-04D36EFC56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43" r="-1" b="20102"/>
          <a:stretch/>
        </p:blipFill>
        <p:spPr>
          <a:xfrm>
            <a:off x="21" y="1403"/>
            <a:ext cx="13342917" cy="75042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36517C-AD00-4B61-A9DC-F9E3BD20F9B5}"/>
              </a:ext>
            </a:extLst>
          </p:cNvPr>
          <p:cNvSpPr txBox="1"/>
          <p:nvPr/>
        </p:nvSpPr>
        <p:spPr>
          <a:xfrm>
            <a:off x="3350447" y="1324501"/>
            <a:ext cx="680024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dwardian Script ITC" panose="030303020407070D0804" pitchFamily="66" charset="0"/>
              </a:rPr>
              <a:t>Adoption of the Agenda</a:t>
            </a:r>
            <a:endParaRPr lang="en-US" sz="8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dwardian Script ITC" panose="030303020407070D0804" pitchFamily="66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DB8B3F9-B3B0-49CC-9198-54E806029A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566386" y="6730817"/>
            <a:ext cx="774883" cy="774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96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39F017-24C4-91D5-3140-05CF015BF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ECFAE96-55C8-0412-AE2D-2D47E5E5B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A butterfly on a flower&#10;&#10;Description automatically generated">
            <a:extLst>
              <a:ext uri="{FF2B5EF4-FFF2-40B4-BE49-F238E27FC236}">
                <a16:creationId xmlns:a16="http://schemas.microsoft.com/office/drawing/2014/main" id="{1E696063-E9D6-6C13-0004-2D07450B88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43" r="-1" b="20102"/>
          <a:stretch/>
        </p:blipFill>
        <p:spPr>
          <a:xfrm>
            <a:off x="21" y="1403"/>
            <a:ext cx="13342917" cy="75042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710E6A8-FBBA-8FA4-B550-12B47DBA05FD}"/>
              </a:ext>
            </a:extLst>
          </p:cNvPr>
          <p:cNvSpPr txBox="1"/>
          <p:nvPr/>
        </p:nvSpPr>
        <p:spPr>
          <a:xfrm>
            <a:off x="3273535" y="957032"/>
            <a:ext cx="680024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Minutes</a:t>
            </a: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istral" panose="03090702030407020403" pitchFamily="66" charset="0"/>
                <a:ea typeface="+mn-ea"/>
                <a:cs typeface="+mn-cs"/>
              </a:rPr>
              <a:t> </a:t>
            </a:r>
          </a:p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istral" panose="03090702030407020403" pitchFamily="66" charset="0"/>
                <a:ea typeface="+mn-ea"/>
                <a:cs typeface="+mn-cs"/>
              </a:rPr>
              <a:t> </a:t>
            </a: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From </a:t>
            </a:r>
          </a:p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Previous Meeting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Edwardian Script ITC" panose="030303020407070D0804" pitchFamily="66" charset="0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FA6A1E5-DDB1-F415-BB52-30CA6C84A6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566386" y="6730817"/>
            <a:ext cx="774883" cy="774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523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949383-0686-6F01-0740-FD5CBE16D557}"/>
              </a:ext>
            </a:extLst>
          </p:cNvPr>
          <p:cNvSpPr txBox="1"/>
          <p:nvPr/>
        </p:nvSpPr>
        <p:spPr>
          <a:xfrm>
            <a:off x="678552" y="5441901"/>
            <a:ext cx="6353512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+mn-cs"/>
              </a:rPr>
              <a:t>Tonja Jackson</a:t>
            </a:r>
          </a:p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+mn-cs"/>
              </a:rPr>
              <a:t>Corresponding Secretary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8E00DC-E9FB-D6A1-6492-526FD9FDE709}"/>
              </a:ext>
            </a:extLst>
          </p:cNvPr>
          <p:cNvSpPr txBox="1"/>
          <p:nvPr/>
        </p:nvSpPr>
        <p:spPr>
          <a:xfrm>
            <a:off x="-35185" y="2350613"/>
            <a:ext cx="7402041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Communication</a:t>
            </a: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2048938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BE7694B-C87D-4F39-4489-987E67997370}"/>
              </a:ext>
            </a:extLst>
          </p:cNvPr>
          <p:cNvGrpSpPr/>
          <p:nvPr/>
        </p:nvGrpSpPr>
        <p:grpSpPr>
          <a:xfrm>
            <a:off x="0" y="-874"/>
            <a:ext cx="13342938" cy="7506574"/>
            <a:chOff x="0" y="-874"/>
            <a:chExt cx="13342938" cy="7506574"/>
          </a:xfrm>
        </p:grpSpPr>
        <p:sp>
          <p:nvSpPr>
            <p:cNvPr id="2" name="Freeform 2"/>
            <p:cNvSpPr/>
            <p:nvPr/>
          </p:nvSpPr>
          <p:spPr>
            <a:xfrm>
              <a:off x="0" y="0"/>
              <a:ext cx="7477125" cy="7505700"/>
            </a:xfrm>
            <a:custGeom>
              <a:avLst/>
              <a:gdLst/>
              <a:ahLst/>
              <a:cxnLst/>
              <a:rect l="l" t="t" r="r" b="b"/>
              <a:pathLst>
                <a:path w="7477125" h="7505700">
                  <a:moveTo>
                    <a:pt x="0" y="0"/>
                  </a:moveTo>
                  <a:lnTo>
                    <a:pt x="7477125" y="0"/>
                  </a:lnTo>
                  <a:lnTo>
                    <a:pt x="7477125" y="7505700"/>
                  </a:lnTo>
                  <a:lnTo>
                    <a:pt x="0" y="75057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63" b="-63"/>
              </a:stretch>
            </a:blipFill>
          </p:spPr>
          <p:txBody>
            <a:bodyPr/>
            <a:lstStyle/>
            <a:p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5437D9B-4012-918F-A83F-71E7BC75D2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87196"/>
            <a:stretch/>
          </p:blipFill>
          <p:spPr>
            <a:xfrm flipH="1">
              <a:off x="7477126" y="-874"/>
              <a:ext cx="5865812" cy="7504826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6661CEF-FE0C-95E7-B534-B1C6FA6A7C76}"/>
              </a:ext>
            </a:extLst>
          </p:cNvPr>
          <p:cNvSpPr txBox="1"/>
          <p:nvPr/>
        </p:nvSpPr>
        <p:spPr>
          <a:xfrm>
            <a:off x="3852001" y="1695164"/>
            <a:ext cx="9230628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Nexa Bold" charset="0"/>
                <a:cs typeface="Nexa Bold" charset="0"/>
              </a:rPr>
              <a:t>Executive Board</a:t>
            </a:r>
          </a:p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Nexa Bold" charset="0"/>
                <a:cs typeface="Nexa Bold" charset="0"/>
              </a:rPr>
              <a:t>Recommendations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20BB5E-6E31-3E64-CE8C-3289E78C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3342938" cy="75057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6ED6DE1-DCCD-2895-E7DA-E34FED45BA2A}"/>
              </a:ext>
            </a:extLst>
          </p:cNvPr>
          <p:cNvSpPr txBox="1">
            <a:spLocks/>
          </p:cNvSpPr>
          <p:nvPr/>
        </p:nvSpPr>
        <p:spPr>
          <a:xfrm>
            <a:off x="5651157" y="1329539"/>
            <a:ext cx="7768281" cy="5407252"/>
          </a:xfrm>
          <a:prstGeom prst="rect">
            <a:avLst/>
          </a:prstGeom>
          <a:noFill/>
        </p:spPr>
        <p:txBody>
          <a:bodyPr vert="horz" lIns="66715" tIns="33357" rIns="66715" bIns="33357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667146" rtl="0" eaLnBrk="1" fontAlgn="auto" latinLnBrk="0" hangingPunct="1">
              <a:lnSpc>
                <a:spcPct val="110000"/>
              </a:lnSpc>
              <a:spcBef>
                <a:spcPts val="876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Welcome to Houston Alumnae Chapter!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 are the BEST in D-S-T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We’re glad to see you,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So glad to greet you 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And offer hospitality.</a:t>
            </a:r>
          </a:p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876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Welcome to Houston Alumnae Chapter!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 are the BEST in D-S-T 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Come back and see us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Stay and join us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 love our sorority, oh yeah!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Arial" panose="020B0604020202020204" pitchFamily="34" charset="0"/>
              </a:rPr>
              <a:t>We love our sorority.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9C1E48-B6B9-651A-5BF4-41DFAFE21820}"/>
              </a:ext>
            </a:extLst>
          </p:cNvPr>
          <p:cNvSpPr txBox="1"/>
          <p:nvPr/>
        </p:nvSpPr>
        <p:spPr>
          <a:xfrm>
            <a:off x="6347838" y="156519"/>
            <a:ext cx="68221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stral" panose="03090702030407020403" pitchFamily="66" charset="0"/>
                <a:ea typeface="+mn-ea"/>
                <a:cs typeface="+mn-cs"/>
              </a:rPr>
              <a:t>Welcome to HAC</a:t>
            </a:r>
          </a:p>
        </p:txBody>
      </p:sp>
      <p:pic>
        <p:nvPicPr>
          <p:cNvPr id="3" name="Welcome Song Update (2)">
            <a:hlinkClick r:id="" action="ppaction://media"/>
            <a:extLst>
              <a:ext uri="{FF2B5EF4-FFF2-40B4-BE49-F238E27FC236}">
                <a16:creationId xmlns:a16="http://schemas.microsoft.com/office/drawing/2014/main" id="{656E2DD5-0761-4CA4-089E-244E72A1B19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540" end="147947.32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1536" y="6558364"/>
            <a:ext cx="454111" cy="45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8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6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A group of butterflies flying in the sky&#10;&#10;Description automatically generated with low confidence">
            <a:extLst>
              <a:ext uri="{FF2B5EF4-FFF2-40B4-BE49-F238E27FC236}">
                <a16:creationId xmlns:a16="http://schemas.microsoft.com/office/drawing/2014/main" id="{59461DCF-0559-428C-97DB-CE5AF174A0D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8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4461" r="4623" b="-1"/>
          <a:stretch/>
        </p:blipFill>
        <p:spPr>
          <a:xfrm flipH="1">
            <a:off x="0" y="-82378"/>
            <a:ext cx="13427676" cy="75880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35C6F5-37E5-D708-C649-D39ABCDE0D0B}"/>
              </a:ext>
            </a:extLst>
          </p:cNvPr>
          <p:cNvSpPr txBox="1"/>
          <p:nvPr/>
        </p:nvSpPr>
        <p:spPr>
          <a:xfrm>
            <a:off x="3551590" y="944180"/>
            <a:ext cx="10498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WELCOME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503D17-8343-286E-EED8-F6B96F3598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0636" y="2240762"/>
            <a:ext cx="2537660" cy="29231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DBFC5E3-FE48-7BA2-3685-2D0C625D2DA8}"/>
              </a:ext>
            </a:extLst>
          </p:cNvPr>
          <p:cNvSpPr txBox="1"/>
          <p:nvPr/>
        </p:nvSpPr>
        <p:spPr>
          <a:xfrm>
            <a:off x="4539049" y="5163946"/>
            <a:ext cx="86909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dirty="0" err="1">
                <a:solidFill>
                  <a:srgbClr val="C00000"/>
                </a:solidFill>
                <a:latin typeface="Calibri"/>
                <a:ea typeface="Roboto" charset="0"/>
                <a:cs typeface="Roboto" charset="0"/>
              </a:rPr>
              <a:t>Surnetra</a:t>
            </a:r>
            <a:r>
              <a:rPr lang="en-US" sz="5400" b="1" dirty="0">
                <a:solidFill>
                  <a:srgbClr val="C00000"/>
                </a:solidFill>
                <a:latin typeface="Calibri"/>
                <a:ea typeface="Roboto" charset="0"/>
                <a:cs typeface="Roboto" charset="0"/>
              </a:rPr>
              <a:t> Earnest</a:t>
            </a:r>
          </a:p>
        </p:txBody>
      </p:sp>
    </p:spTree>
    <p:extLst>
      <p:ext uri="{BB962C8B-B14F-4D97-AF65-F5344CB8AC3E}">
        <p14:creationId xmlns:p14="http://schemas.microsoft.com/office/powerpoint/2010/main" val="324404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3022573-0818-5FDA-07E8-98DBFAD12300}"/>
              </a:ext>
            </a:extLst>
          </p:cNvPr>
          <p:cNvGrpSpPr/>
          <p:nvPr/>
        </p:nvGrpSpPr>
        <p:grpSpPr>
          <a:xfrm>
            <a:off x="-46184" y="-517953"/>
            <a:ext cx="13435303" cy="8023653"/>
            <a:chOff x="-46184" y="-517953"/>
            <a:chExt cx="13435303" cy="802365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A66C4565-DC4B-D1BA-B97B-46A0B28FCB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42901" b="10037"/>
            <a:stretch/>
          </p:blipFill>
          <p:spPr>
            <a:xfrm>
              <a:off x="-46183" y="3247767"/>
              <a:ext cx="13435302" cy="4257933"/>
            </a:xfrm>
            <a:prstGeom prst="rect">
              <a:avLst/>
            </a:prstGeom>
          </p:spPr>
        </p:pic>
        <p:sp>
          <p:nvSpPr>
            <p:cNvPr id="4" name="Freeform 2">
              <a:extLst>
                <a:ext uri="{FF2B5EF4-FFF2-40B4-BE49-F238E27FC236}">
                  <a16:creationId xmlns:a16="http://schemas.microsoft.com/office/drawing/2014/main" id="{4EF5F0AB-0F76-CBF8-DCD3-A3A6A8A67CA2}"/>
                </a:ext>
              </a:extLst>
            </p:cNvPr>
            <p:cNvSpPr/>
            <p:nvPr/>
          </p:nvSpPr>
          <p:spPr>
            <a:xfrm>
              <a:off x="-46184" y="-517953"/>
              <a:ext cx="13435302" cy="3765720"/>
            </a:xfrm>
            <a:custGeom>
              <a:avLst/>
              <a:gdLst/>
              <a:ahLst/>
              <a:cxnLst/>
              <a:rect l="l" t="t" r="r" b="b"/>
              <a:pathLst>
                <a:path w="13439775" h="8410575">
                  <a:moveTo>
                    <a:pt x="0" y="0"/>
                  </a:moveTo>
                  <a:lnTo>
                    <a:pt x="13439775" y="0"/>
                  </a:lnTo>
                  <a:lnTo>
                    <a:pt x="13439775" y="8410575"/>
                  </a:lnTo>
                  <a:lnTo>
                    <a:pt x="0" y="84105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7" t="-1" r="-7" b="-147010"/>
              </a:stretch>
            </a:blipFill>
          </p:spPr>
          <p:txBody>
            <a:bodyPr/>
            <a:lstStyle/>
            <a:p>
              <a:pPr marL="0" marR="0" lvl="0" indent="0" algn="l" defTabSz="81628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7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itle 3">
            <a:extLst>
              <a:ext uri="{FF2B5EF4-FFF2-40B4-BE49-F238E27FC236}">
                <a16:creationId xmlns:a16="http://schemas.microsoft.com/office/drawing/2014/main" id="{ED56449A-A5D8-858D-5B43-8219DFE5D5A2}"/>
              </a:ext>
            </a:extLst>
          </p:cNvPr>
          <p:cNvSpPr txBox="1">
            <a:spLocks/>
          </p:cNvSpPr>
          <p:nvPr/>
        </p:nvSpPr>
        <p:spPr>
          <a:xfrm>
            <a:off x="1573430" y="1110606"/>
            <a:ext cx="10468762" cy="143475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667148" rtl="0" eaLnBrk="1" latinLnBrk="0" hangingPunct="1">
              <a:spcBef>
                <a:spcPct val="0"/>
              </a:spcBef>
              <a:buNone/>
              <a:defRPr sz="321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Nexa Bold" charset="0"/>
                <a:cs typeface="Nexa Bold" charset="0"/>
              </a:rPr>
              <a:t>Chapter Reports</a:t>
            </a:r>
          </a:p>
        </p:txBody>
      </p:sp>
    </p:spTree>
    <p:extLst>
      <p:ext uri="{BB962C8B-B14F-4D97-AF65-F5344CB8AC3E}">
        <p14:creationId xmlns:p14="http://schemas.microsoft.com/office/powerpoint/2010/main" val="53461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3344525" cy="7505700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8000"/>
            </a:blip>
            <a:stretch>
              <a:fillRect t="-35" b="-35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2608192-5B82-8A09-70B9-A36BF24BC9DF}"/>
              </a:ext>
            </a:extLst>
          </p:cNvPr>
          <p:cNvSpPr txBox="1">
            <a:spLocks/>
          </p:cNvSpPr>
          <p:nvPr/>
        </p:nvSpPr>
        <p:spPr>
          <a:xfrm>
            <a:off x="4801316" y="1569364"/>
            <a:ext cx="8898675" cy="101292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Karen </a:t>
            </a:r>
            <a:r>
              <a:rPr kumimoji="0" lang="en-US" sz="8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Dourseau</a:t>
            </a:r>
            <a:b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srgbClr val="8064A2">
                    <a:lumMod val="50000"/>
                  </a:srgb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1AA7B21E-5551-E154-4314-4C6982BD7062}"/>
              </a:ext>
            </a:extLst>
          </p:cNvPr>
          <p:cNvSpPr txBox="1">
            <a:spLocks/>
          </p:cNvSpPr>
          <p:nvPr/>
        </p:nvSpPr>
        <p:spPr>
          <a:xfrm>
            <a:off x="6545041" y="3007927"/>
            <a:ext cx="5411225" cy="6202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charset="0"/>
                <a:cs typeface="+mn-cs"/>
              </a:rPr>
              <a:t>President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0" y="0"/>
            <a:ext cx="13344525" cy="7505700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5" b="-35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4F8EF32D-811C-9621-5205-3D725334476B}"/>
              </a:ext>
            </a:extLst>
          </p:cNvPr>
          <p:cNvSpPr txBox="1">
            <a:spLocks/>
          </p:cNvSpPr>
          <p:nvPr/>
        </p:nvSpPr>
        <p:spPr>
          <a:xfrm>
            <a:off x="667147" y="300575"/>
            <a:ext cx="12008644" cy="125095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j-ea"/>
                <a:cs typeface="+mj-cs"/>
              </a:rPr>
              <a:t>President’s Report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51250090-35D9-F2D0-1569-7C575E82A6E1}"/>
              </a:ext>
            </a:extLst>
          </p:cNvPr>
          <p:cNvSpPr txBox="1">
            <a:spLocks/>
          </p:cNvSpPr>
          <p:nvPr/>
        </p:nvSpPr>
        <p:spPr>
          <a:xfrm>
            <a:off x="881449" y="1984044"/>
            <a:ext cx="11936627" cy="4490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Congratulations to our newest </a:t>
            </a:r>
            <a:r>
              <a:rPr kumimoji="0" lang="en-US" sz="43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sorors</a:t>
            </a: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!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Netflix Premier “FOREVER”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Reminders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Happy Mother’s Day!</a:t>
            </a:r>
            <a:endParaRPr kumimoji="0" lang="en-US" sz="4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ookman Old Style" panose="02050604050505020204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4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man Old Style" panose="02050604050505020204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 rotWithShape="1">
          <a:blip r:embed="rId2"/>
          <a:srcRect l="15099" r="26110"/>
          <a:stretch/>
        </p:blipFill>
        <p:spPr>
          <a:xfrm>
            <a:off x="-23716" y="7"/>
            <a:ext cx="6610763" cy="7505693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D3BB7D-1419-4D41-8943-5779346218CA}"/>
              </a:ext>
            </a:extLst>
          </p:cNvPr>
          <p:cNvSpPr txBox="1"/>
          <p:nvPr/>
        </p:nvSpPr>
        <p:spPr>
          <a:xfrm>
            <a:off x="6299735" y="1610639"/>
            <a:ext cx="71157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Nexa Bold" charset="0"/>
                <a:cs typeface="Nexa Bold" charset="0"/>
              </a:rPr>
              <a:t>Financial Secretary’s Report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6C6D77-91E6-96E2-F36B-D9CC0CAF420A}"/>
              </a:ext>
            </a:extLst>
          </p:cNvPr>
          <p:cNvSpPr txBox="1"/>
          <p:nvPr/>
        </p:nvSpPr>
        <p:spPr>
          <a:xfrm>
            <a:off x="7011923" y="5294875"/>
            <a:ext cx="56914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Roboto" charset="0"/>
              </a:rPr>
              <a:t>Brenda Parker</a:t>
            </a:r>
          </a:p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+mn-cs"/>
              </a:rPr>
              <a:t>Financial Secretary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79C538-2F3F-B7E2-E7DD-E83CA5A01C29}"/>
              </a:ext>
            </a:extLst>
          </p:cNvPr>
          <p:cNvSpPr txBox="1"/>
          <p:nvPr/>
        </p:nvSpPr>
        <p:spPr>
          <a:xfrm>
            <a:off x="5751955" y="6943719"/>
            <a:ext cx="7590983" cy="51219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E115251-A1AF-602E-6E74-DC0D07E16E3C}"/>
              </a:ext>
            </a:extLst>
          </p:cNvPr>
          <p:cNvCxnSpPr>
            <a:cxnSpLocks/>
          </p:cNvCxnSpPr>
          <p:nvPr/>
        </p:nvCxnSpPr>
        <p:spPr>
          <a:xfrm>
            <a:off x="5751955" y="6927243"/>
            <a:ext cx="759098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 rotWithShape="1">
          <a:blip r:embed="rId2"/>
          <a:srcRect l="28064" r="19549"/>
          <a:stretch/>
        </p:blipFill>
        <p:spPr>
          <a:xfrm>
            <a:off x="0" y="7"/>
            <a:ext cx="5890661" cy="7505693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2FCCB948-5226-EAEE-0D24-270DB3DA4F6F}"/>
              </a:ext>
            </a:extLst>
          </p:cNvPr>
          <p:cNvSpPr txBox="1">
            <a:spLocks/>
          </p:cNvSpPr>
          <p:nvPr/>
        </p:nvSpPr>
        <p:spPr>
          <a:xfrm>
            <a:off x="-124402" y="163525"/>
            <a:ext cx="5429570" cy="2101879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algn="ctr" defTabSz="667148" rtl="0" eaLnBrk="1" latinLnBrk="0" hangingPunct="1">
              <a:spcBef>
                <a:spcPct val="0"/>
              </a:spcBef>
              <a:buNone/>
              <a:defRPr sz="321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667148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Financial Secretary’s </a:t>
            </a:r>
          </a:p>
          <a:p>
            <a:pPr marL="0" marR="0" lvl="0" indent="0" algn="ctr" defTabSz="667148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Report</a:t>
            </a:r>
          </a:p>
          <a:p>
            <a:pPr marL="0" marR="0" lvl="0" indent="0" algn="ctr" defTabSz="667148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April 2025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5FC659D-1376-C127-4FE2-C1F22C32A0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728901"/>
              </p:ext>
            </p:extLst>
          </p:nvPr>
        </p:nvGraphicFramePr>
        <p:xfrm>
          <a:off x="5886964" y="1"/>
          <a:ext cx="7235912" cy="7505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184">
                  <a:extLst>
                    <a:ext uri="{9D8B030D-6E8A-4147-A177-3AD203B41FA5}">
                      <a16:colId xmlns:a16="http://schemas.microsoft.com/office/drawing/2014/main" val="2970008655"/>
                    </a:ext>
                  </a:extLst>
                </a:gridCol>
                <a:gridCol w="2987728">
                  <a:extLst>
                    <a:ext uri="{9D8B030D-6E8A-4147-A177-3AD203B41FA5}">
                      <a16:colId xmlns:a16="http://schemas.microsoft.com/office/drawing/2014/main" val="4075696539"/>
                    </a:ext>
                  </a:extLst>
                </a:gridCol>
              </a:tblGrid>
              <a:tr h="620355">
                <a:tc>
                  <a:txBody>
                    <a:bodyPr/>
                    <a:lstStyle/>
                    <a:p>
                      <a:pPr marL="0" indent="346075"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Receipt Category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          Total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6304854"/>
                  </a:ext>
                </a:extLst>
              </a:tr>
              <a:tr h="620355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Finance (Dues &amp; Fees)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$      2,320.53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9955311"/>
                  </a:ext>
                </a:extLst>
              </a:tr>
              <a:tr h="620355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Centennial Celebration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    620.00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7900982"/>
                  </a:ext>
                </a:extLst>
              </a:tr>
              <a:tr h="620355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Conference and Convention 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 2,262.23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777377"/>
                  </a:ext>
                </a:extLst>
              </a:tr>
              <a:tr h="620355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Delta </a:t>
                      </a:r>
                      <a:r>
                        <a:rPr lang="en-US" sz="2500" b="1" dirty="0" err="1"/>
                        <a:t>Daytimers</a:t>
                      </a:r>
                      <a:endParaRPr lang="en-US" sz="2500" b="1" dirty="0"/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 $         125.00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4248201"/>
                  </a:ext>
                </a:extLst>
              </a:tr>
              <a:tr h="638534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Emergency Response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 $           55.00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4938298"/>
                  </a:ext>
                </a:extLst>
              </a:tr>
              <a:tr h="626186">
                <a:tc>
                  <a:txBody>
                    <a:bodyPr/>
                    <a:lstStyle/>
                    <a:p>
                      <a:pPr marL="0" marR="0" lvl="0" indent="0" algn="l" defTabSz="6671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Financial Empowerment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2,475.00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8749216"/>
                  </a:ext>
                </a:extLst>
              </a:tr>
              <a:tr h="529957">
                <a:tc>
                  <a:txBody>
                    <a:bodyPr/>
                    <a:lstStyle/>
                    <a:p>
                      <a:pPr marL="0" algn="l" defTabSz="667148" rtl="0" eaLnBrk="1" latinLnBrk="0" hangingPunct="1"/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International Awareness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31800" marR="0" lvl="1" indent="-43180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      25.00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760604"/>
                  </a:ext>
                </a:extLst>
              </a:tr>
              <a:tr h="489423">
                <a:tc>
                  <a:txBody>
                    <a:bodyPr/>
                    <a:lstStyle/>
                    <a:p>
                      <a:pPr marL="0" algn="l" defTabSz="667148" rtl="0" eaLnBrk="1" latinLnBrk="0" hangingPunct="1"/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May Week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-431800" algn="r" defTabSz="6671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$     3,375.00           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5908341"/>
                  </a:ext>
                </a:extLst>
              </a:tr>
              <a:tr h="529957">
                <a:tc>
                  <a:txBody>
                    <a:bodyPr/>
                    <a:lstStyle/>
                    <a:p>
                      <a:pPr algn="l"/>
                      <a:r>
                        <a:rPr lang="en-US" sz="2500" b="1" dirty="0"/>
                        <a:t>Membership Services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-431800" algn="r" defTabSz="6671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1,840.00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7825544"/>
                  </a:ext>
                </a:extLst>
              </a:tr>
              <a:tr h="529957">
                <a:tc>
                  <a:txBody>
                    <a:bodyPr/>
                    <a:lstStyle/>
                    <a:p>
                      <a:pPr marL="0" marR="0" lvl="0" indent="0" algn="l" defTabSz="953079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Scholarship &amp; Awards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-431800" algn="r" defTabSz="6671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u="none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        50.00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7464111"/>
                  </a:ext>
                </a:extLst>
              </a:tr>
              <a:tr h="529957">
                <a:tc>
                  <a:txBody>
                    <a:bodyPr/>
                    <a:lstStyle/>
                    <a:p>
                      <a:pPr marL="0" marR="0" lvl="0" indent="0" algn="l" defTabSz="953079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Social Action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-431800" algn="r" defTabSz="6671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u="none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$       </a:t>
                      </a:r>
                      <a:r>
                        <a:rPr lang="en-US" sz="2500" b="1" u="sng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175.00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3109202"/>
                  </a:ext>
                </a:extLst>
              </a:tr>
              <a:tr h="529957">
                <a:tc>
                  <a:txBody>
                    <a:bodyPr/>
                    <a:lstStyle/>
                    <a:p>
                      <a:pPr marL="0" marR="0" lvl="0" indent="0" algn="r" defTabSz="953079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dirty="0"/>
                        <a:t>Total Receipts</a:t>
                      </a:r>
                    </a:p>
                  </a:txBody>
                  <a:tcPr marL="100072" marR="100072" marT="50036" marB="5003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-431800" algn="r" defTabSz="6671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500" b="1" u="none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  13,322.76</a:t>
                      </a:r>
                    </a:p>
                  </a:txBody>
                  <a:tcPr marL="100072" marR="100072" marT="50036" marB="5003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8891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848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0B299F-1DE1-0D67-9C0C-208CBAC69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7C19875-8675-C76A-AA0A-D8474834EA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99" r="26110"/>
          <a:stretch/>
        </p:blipFill>
        <p:spPr>
          <a:xfrm>
            <a:off x="-23716" y="7"/>
            <a:ext cx="6610763" cy="7505693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A19C60-FA8D-25C0-4AB9-9DB651418912}"/>
              </a:ext>
            </a:extLst>
          </p:cNvPr>
          <p:cNvSpPr txBox="1"/>
          <p:nvPr/>
        </p:nvSpPr>
        <p:spPr>
          <a:xfrm>
            <a:off x="6447001" y="1577636"/>
            <a:ext cx="67558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Treasurer's </a:t>
            </a: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Report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0A1010-20E7-0174-1ED4-CD7E47C2DF06}"/>
              </a:ext>
            </a:extLst>
          </p:cNvPr>
          <p:cNvSpPr txBox="1"/>
          <p:nvPr/>
        </p:nvSpPr>
        <p:spPr>
          <a:xfrm>
            <a:off x="6661617" y="5266344"/>
            <a:ext cx="63266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charset="0"/>
                <a:ea typeface="Roboto" charset="0"/>
                <a:cs typeface="Roboto" charset="0"/>
              </a:rPr>
              <a:t>Felicia Love Runnels</a:t>
            </a:r>
          </a:p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charset="0"/>
                <a:ea typeface="Roboto" charset="0"/>
                <a:cs typeface="+mn-cs"/>
              </a:rPr>
              <a:t>Treasurer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276058-A543-AB6E-E8A7-20B00407CDBB}"/>
              </a:ext>
            </a:extLst>
          </p:cNvPr>
          <p:cNvSpPr txBox="1"/>
          <p:nvPr/>
        </p:nvSpPr>
        <p:spPr>
          <a:xfrm>
            <a:off x="5831974" y="6960376"/>
            <a:ext cx="7510964" cy="51219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806B5B1-3166-17FE-7AA6-E0D5030C5919}"/>
              </a:ext>
            </a:extLst>
          </p:cNvPr>
          <p:cNvCxnSpPr>
            <a:cxnSpLocks/>
          </p:cNvCxnSpPr>
          <p:nvPr/>
        </p:nvCxnSpPr>
        <p:spPr>
          <a:xfrm>
            <a:off x="5848867" y="6927243"/>
            <a:ext cx="752114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9223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38CCBC-553C-7C17-7FBE-D3ACC09A3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2C73FFC-9E59-D78E-6C97-385B4AB9B7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71" r="29617"/>
          <a:stretch/>
        </p:blipFill>
        <p:spPr>
          <a:xfrm>
            <a:off x="0" y="0"/>
            <a:ext cx="4067794" cy="7552159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DB045F7-40B3-E2C0-E84B-C1E347772D4C}"/>
              </a:ext>
            </a:extLst>
          </p:cNvPr>
          <p:cNvSpPr txBox="1">
            <a:spLocks/>
          </p:cNvSpPr>
          <p:nvPr/>
        </p:nvSpPr>
        <p:spPr>
          <a:xfrm>
            <a:off x="-282059" y="163525"/>
            <a:ext cx="4238756" cy="2101879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667148" rtl="0" eaLnBrk="1" latinLnBrk="0" hangingPunct="1">
              <a:spcBef>
                <a:spcPct val="0"/>
              </a:spcBef>
              <a:buNone/>
              <a:defRPr sz="321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99"/>
              <a:buFont typeface="Bodoni"/>
              <a:buNone/>
              <a:tabLst/>
              <a:defRPr/>
            </a:pPr>
            <a:r>
              <a:rPr kumimoji="0" lang="en-US" sz="365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"/>
                <a:ea typeface="Bodoni"/>
                <a:cs typeface="Bodoni"/>
                <a:sym typeface="Bodoni"/>
              </a:rPr>
              <a:t>Treasurer’s Report Overview</a:t>
            </a:r>
            <a:endParaRPr kumimoji="0" lang="en-US" sz="365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j-ea"/>
              <a:cs typeface="Arial"/>
              <a:sym typeface="Arial"/>
            </a:endParaRPr>
          </a:p>
          <a:p>
            <a:pPr marL="0" marR="0" lvl="0" indent="0" algn="ctr" defTabSz="667148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April 2025</a:t>
            </a:r>
          </a:p>
        </p:txBody>
      </p:sp>
      <p:graphicFrame>
        <p:nvGraphicFramePr>
          <p:cNvPr id="4" name="Google Shape;123;p2">
            <a:extLst>
              <a:ext uri="{FF2B5EF4-FFF2-40B4-BE49-F238E27FC236}">
                <a16:creationId xmlns:a16="http://schemas.microsoft.com/office/drawing/2014/main" id="{C3A2E843-6F6C-44A4-08DA-94DAE69CC4B3}"/>
              </a:ext>
            </a:extLst>
          </p:cNvPr>
          <p:cNvGraphicFramePr/>
          <p:nvPr/>
        </p:nvGraphicFramePr>
        <p:xfrm>
          <a:off x="4161843" y="354227"/>
          <a:ext cx="9052948" cy="7054978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71279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4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u="none" strike="noStrike" cap="non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Operating Account Beginning Balance @ 04/01/2025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$ 541,493.65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Income: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$ 13,322.76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Expenses: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  <a:tabLst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$ 61,269.54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Operating Account Ending Balance @ 04/30/2025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$ 493,546.87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Encumbered Funds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 68,796.74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Net Cash Balance: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$ 424,750.13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0785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Savings Account Balance @ 04/30/2025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000"/>
                        <a:buFont typeface="Bodoni"/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 62,465.05</a:t>
                      </a:r>
                      <a:endParaRPr sz="2500" dirty="0"/>
                    </a:p>
                  </a:txBody>
                  <a:tcPr marL="91425" marR="91425" marT="45725" marB="45725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5873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8C48BA-1C4C-CE14-8AF7-6BBDE6935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0A9BE42-4F16-F598-2D26-98CC204C0D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56" r="29617"/>
          <a:stretch/>
        </p:blipFill>
        <p:spPr>
          <a:xfrm>
            <a:off x="0" y="1"/>
            <a:ext cx="4495084" cy="7609824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9D193169-2E1A-344B-CBF0-CA07AA8EC8E6}"/>
              </a:ext>
            </a:extLst>
          </p:cNvPr>
          <p:cNvSpPr txBox="1">
            <a:spLocks/>
          </p:cNvSpPr>
          <p:nvPr/>
        </p:nvSpPr>
        <p:spPr>
          <a:xfrm>
            <a:off x="98853" y="163525"/>
            <a:ext cx="3617637" cy="2101879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667148" rtl="0" eaLnBrk="1" latinLnBrk="0" hangingPunct="1">
              <a:spcBef>
                <a:spcPct val="0"/>
              </a:spcBef>
              <a:buNone/>
              <a:defRPr sz="321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99"/>
              <a:buFont typeface="Bodoni"/>
              <a:buNone/>
              <a:tabLst/>
              <a:defRPr/>
            </a:pPr>
            <a:r>
              <a:rPr kumimoji="0" lang="en-US" sz="345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"/>
                <a:ea typeface="Bodoni"/>
                <a:cs typeface="Bodoni"/>
                <a:sym typeface="Bodoni"/>
              </a:rPr>
              <a:t>Treasurer’s Detailed Report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99"/>
              <a:buFont typeface="Bodoni"/>
              <a:buNone/>
              <a:tabLst/>
              <a:defRPr/>
            </a:pPr>
            <a:r>
              <a:rPr kumimoji="0" lang="en-US" sz="34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April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3E0E33-0257-1442-B64F-780F170B32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813" y="52063"/>
            <a:ext cx="8962085" cy="7401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301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C93BDA-C2E0-85E0-1140-F497D59BF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7C0A0BD-5810-D3A2-91EB-E7C3A351F3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71" r="29617"/>
          <a:stretch/>
        </p:blipFill>
        <p:spPr>
          <a:xfrm>
            <a:off x="0" y="0"/>
            <a:ext cx="4067794" cy="7552159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BCEDF11-D2C4-12A6-EEC4-2CE38C20B129}"/>
              </a:ext>
            </a:extLst>
          </p:cNvPr>
          <p:cNvSpPr txBox="1">
            <a:spLocks/>
          </p:cNvSpPr>
          <p:nvPr/>
        </p:nvSpPr>
        <p:spPr>
          <a:xfrm>
            <a:off x="6137190" y="81147"/>
            <a:ext cx="6018561" cy="2101879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667148" rtl="0" eaLnBrk="1" latinLnBrk="0" hangingPunct="1">
              <a:spcBef>
                <a:spcPct val="0"/>
              </a:spcBef>
              <a:buNone/>
              <a:defRPr sz="321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99"/>
              <a:buFont typeface="Bodoni"/>
              <a:buNone/>
              <a:tabLst/>
              <a:defRPr/>
            </a:pPr>
            <a:r>
              <a:rPr kumimoji="0" lang="en-US" sz="36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"/>
                <a:ea typeface="Bodoni"/>
                <a:cs typeface="Bodoni"/>
                <a:sym typeface="Bodoni"/>
              </a:rPr>
              <a:t>Treasurer’s Report Overview</a:t>
            </a:r>
            <a:endParaRPr kumimoji="0" lang="en-US" sz="365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j-ea"/>
              <a:cs typeface="Arial"/>
              <a:sym typeface="Arial"/>
            </a:endParaRPr>
          </a:p>
          <a:p>
            <a:pPr marL="0" marR="0" lvl="0" indent="0" algn="ctr" defTabSz="667148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doni MT" panose="02070603080606020203" pitchFamily="18" charset="0"/>
                <a:ea typeface="+mj-ea"/>
                <a:cs typeface="+mj-cs"/>
              </a:rPr>
              <a:t>April 2025</a:t>
            </a:r>
          </a:p>
        </p:txBody>
      </p:sp>
      <p:graphicFrame>
        <p:nvGraphicFramePr>
          <p:cNvPr id="3" name="Google Shape;145;p4">
            <a:extLst>
              <a:ext uri="{FF2B5EF4-FFF2-40B4-BE49-F238E27FC236}">
                <a16:creationId xmlns:a16="http://schemas.microsoft.com/office/drawing/2014/main" id="{FF349B27-9979-31D0-1FEE-39746C6261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9356088"/>
              </p:ext>
            </p:extLst>
          </p:nvPr>
        </p:nvGraphicFramePr>
        <p:xfrm>
          <a:off x="4456670" y="1731789"/>
          <a:ext cx="8377161" cy="518665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65306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6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4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 err="1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BoA</a:t>
                      </a: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 Scholarship Account Beginning Balance</a:t>
                      </a:r>
                      <a:endParaRPr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18,102.67</a:t>
                      </a:r>
                      <a:endParaRPr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46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Scholarship Payments  2025</a:t>
                      </a:r>
                      <a:endParaRPr sz="2500" dirty="0"/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 </a:t>
                      </a:r>
                      <a:r>
                        <a:rPr lang="en-US" sz="2500" b="1" dirty="0">
                          <a:latin typeface="Bodoni"/>
                          <a:ea typeface="Bodoni"/>
                          <a:cs typeface="Bodoni"/>
                          <a:sym typeface="Bodoni"/>
                        </a:rPr>
                        <a:t>0.00</a:t>
                      </a:r>
                      <a:endParaRPr lang="en-US"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46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Unallocated </a:t>
                      </a:r>
                      <a:r>
                        <a:rPr lang="en-US" sz="2500" b="1" i="0" u="none" strike="noStrike" dirty="0" err="1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BoA</a:t>
                      </a: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 Scholarship Funds</a:t>
                      </a:r>
                      <a:endParaRPr sz="2500" dirty="0"/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181,02.67</a:t>
                      </a:r>
                      <a:endParaRPr sz="2500" b="1" dirty="0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8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100"/>
                        <a:buFont typeface="Calibri"/>
                        <a:buNone/>
                      </a:pPr>
                      <a:endParaRPr sz="2500" b="0" i="0" u="none" strike="noStrike" dirty="0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500" b="1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84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500" b="1" i="0" u="none" strike="noStrike" dirty="0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500" b="1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46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3100"/>
                        <a:buFont typeface="Bodoni"/>
                        <a:buNone/>
                      </a:pP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DREF Account Balance @ 04/30/2025</a:t>
                      </a:r>
                      <a:endParaRPr sz="2500" b="0" i="0" u="none" strike="noStrike" dirty="0">
                        <a:solidFill>
                          <a:schemeClr val="dk1"/>
                        </a:solidFill>
                        <a:latin typeface="Bodoni"/>
                        <a:ea typeface="Bodoni"/>
                        <a:cs typeface="Bodoni"/>
                        <a:sym typeface="Bodoni"/>
                      </a:endParaRPr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11,415.00</a:t>
                      </a:r>
                      <a:endParaRPr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07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i="0" u="none" strike="noStrike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DREF Scholarship Awards Undistributed</a:t>
                      </a:r>
                      <a:endParaRPr sz="2500" dirty="0"/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  2,665.00</a:t>
                      </a:r>
                      <a:endParaRPr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46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i="0" u="none" strike="noStrike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Unallocated DREF Scholarship Funds</a:t>
                      </a:r>
                      <a:endParaRPr sz="2500"/>
                    </a:p>
                  </a:txBody>
                  <a:tcPr marL="91425" marR="7625" marT="76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00" b="1" dirty="0">
                          <a:solidFill>
                            <a:schemeClr val="dk1"/>
                          </a:solidFill>
                          <a:latin typeface="Bodoni"/>
                          <a:ea typeface="Bodoni"/>
                          <a:cs typeface="Bodoni"/>
                          <a:sym typeface="Bodoni"/>
                        </a:rPr>
                        <a:t>$    8,759.00</a:t>
                      </a:r>
                      <a:endParaRPr sz="2500" dirty="0"/>
                    </a:p>
                  </a:txBody>
                  <a:tcPr marL="91425" marR="91425" marT="45725" marB="457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2747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  <a:alpha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E23C79-7EAA-40DB-C95D-7714A6EAB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2DC4F1A-3DE0-8154-F15F-E837D65C1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57665" y="0"/>
            <a:ext cx="13400603" cy="75057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DE49A4-1792-04D3-32D7-FA1BB6FD165D}"/>
              </a:ext>
            </a:extLst>
          </p:cNvPr>
          <p:cNvSpPr txBox="1"/>
          <p:nvPr/>
        </p:nvSpPr>
        <p:spPr>
          <a:xfrm>
            <a:off x="7760048" y="5603366"/>
            <a:ext cx="5665270" cy="127465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Vicki Preer,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Keisha Foster, Co-Chair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6A08A2-A543-05F4-CAF0-7F1F2D22345C}"/>
              </a:ext>
            </a:extLst>
          </p:cNvPr>
          <p:cNvSpPr txBox="1"/>
          <p:nvPr/>
        </p:nvSpPr>
        <p:spPr>
          <a:xfrm>
            <a:off x="7677668" y="755609"/>
            <a:ext cx="5830030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6714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Courtesy</a:t>
            </a:r>
          </a:p>
        </p:txBody>
      </p:sp>
    </p:spTree>
    <p:extLst>
      <p:ext uri="{BB962C8B-B14F-4D97-AF65-F5344CB8AC3E}">
        <p14:creationId xmlns:p14="http://schemas.microsoft.com/office/powerpoint/2010/main" val="2754217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Click="0" advTm="18000">
        <p14:switch dir="r"/>
      </p:transition>
    </mc:Choice>
    <mc:Fallback xmlns="">
      <p:transition spd="slow" advClick="0" advTm="18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CEB36D1-C6EC-44BD-B211-28E98A7D3952}"/>
              </a:ext>
            </a:extLst>
          </p:cNvPr>
          <p:cNvSpPr txBox="1"/>
          <p:nvPr/>
        </p:nvSpPr>
        <p:spPr>
          <a:xfrm>
            <a:off x="601104" y="5840796"/>
            <a:ext cx="12472350" cy="14465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“You will keep in perfect peace those whose minds are steadfast, because they trust in you.”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black"/>
                </a:solidFill>
                <a:latin typeface="Calibri"/>
              </a:rPr>
              <a:t>Isaiah 26:3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5200"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New International Version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700809-B5B3-4A88-B27F-7F4D40B7CB73}"/>
              </a:ext>
            </a:extLst>
          </p:cNvPr>
          <p:cNvSpPr txBox="1"/>
          <p:nvPr/>
        </p:nvSpPr>
        <p:spPr>
          <a:xfrm>
            <a:off x="4717593" y="3562028"/>
            <a:ext cx="429407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ct val="70967"/>
              <a:buFont typeface="Arial"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stral" panose="03090702030407020403" pitchFamily="66" charset="0"/>
                <a:ea typeface="+mn-ea"/>
                <a:cs typeface="+mn-cs"/>
              </a:rPr>
              <a:t>Health Issues</a:t>
            </a:r>
          </a:p>
          <a:p>
            <a:pPr algn="ctr">
              <a:buSzPct val="175000"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</a:rPr>
              <a:t>Elnita Bates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75000"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Gwendolyn Grant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406B3E-DB13-66E6-6754-3F46C8BDEE0A}"/>
              </a:ext>
            </a:extLst>
          </p:cNvPr>
          <p:cNvSpPr/>
          <p:nvPr/>
        </p:nvSpPr>
        <p:spPr>
          <a:xfrm>
            <a:off x="43409" y="28568"/>
            <a:ext cx="13256120" cy="7477132"/>
          </a:xfrm>
          <a:prstGeom prst="rect">
            <a:avLst/>
          </a:prstGeom>
          <a:noFill/>
          <a:ln w="1524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B3C5D9-3B6D-E5A1-F3BB-EBCFC94DD8BC}"/>
              </a:ext>
            </a:extLst>
          </p:cNvPr>
          <p:cNvSpPr txBox="1"/>
          <p:nvPr/>
        </p:nvSpPr>
        <p:spPr>
          <a:xfrm>
            <a:off x="8361411" y="704185"/>
            <a:ext cx="4712043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ct val="70967"/>
              <a:buFontTx/>
              <a:buNone/>
              <a:tabLst/>
              <a:defRPr/>
            </a:pPr>
            <a:r>
              <a:rPr lang="en" sz="4400" b="1" dirty="0">
                <a:solidFill>
                  <a:prstClr val="black"/>
                </a:solidFill>
                <a:latin typeface="Mistral" panose="03090702030407020403" pitchFamily="66" charset="0"/>
              </a:rPr>
              <a:t>Death of Family Member</a:t>
            </a:r>
            <a:endParaRPr lang="en-US" sz="4400" b="1" dirty="0">
              <a:solidFill>
                <a:prstClr val="black"/>
              </a:solidFill>
              <a:latin typeface="Mistral" panose="03090702030407020403" pitchFamily="66" charset="0"/>
            </a:endParaRP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Maddyson Barron</a:t>
            </a:r>
          </a:p>
          <a:p>
            <a:pPr algn="ctr">
              <a:buSzPct val="175000"/>
              <a:defRPr/>
            </a:pPr>
            <a:r>
              <a:rPr lang="en-US" sz="3200" dirty="0" err="1">
                <a:solidFill>
                  <a:prstClr val="black"/>
                </a:solidFill>
                <a:latin typeface="Calibri"/>
              </a:rPr>
              <a:t>Benaye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 Demby</a:t>
            </a:r>
          </a:p>
          <a:p>
            <a:pPr algn="ctr">
              <a:buSzPct val="175000"/>
              <a:defRPr/>
            </a:pPr>
            <a:r>
              <a:rPr lang="en-US" sz="3200">
                <a:solidFill>
                  <a:prstClr val="black"/>
                </a:solidFill>
                <a:latin typeface="Calibri"/>
              </a:rPr>
              <a:t>Tonya Johnson-Smallwood</a:t>
            </a:r>
            <a:endParaRPr lang="en-US" sz="3200" dirty="0">
              <a:solidFill>
                <a:prstClr val="black"/>
              </a:solidFill>
              <a:latin typeface="Calibri"/>
            </a:endParaRP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Kay Moore</a:t>
            </a: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Maxine Westberry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CD81BE-DBC3-07CD-5F9F-32119F8E8B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5523" y="362152"/>
            <a:ext cx="1355122" cy="2397524"/>
          </a:xfrm>
          <a:prstGeom prst="ellipse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BB1911-C80D-3977-0866-0C78DCE7F4D1}"/>
              </a:ext>
            </a:extLst>
          </p:cNvPr>
          <p:cNvSpPr txBox="1"/>
          <p:nvPr/>
        </p:nvSpPr>
        <p:spPr>
          <a:xfrm>
            <a:off x="1213782" y="704185"/>
            <a:ext cx="4154062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ct val="70967"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stral" panose="03090702030407020403" pitchFamily="66" charset="0"/>
                <a:ea typeface="+mn-ea"/>
                <a:cs typeface="+mn-cs"/>
              </a:rPr>
              <a:t>Prayer Requests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Daryl Brown</a:t>
            </a: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Joycelyn Matthews</a:t>
            </a:r>
          </a:p>
          <a:p>
            <a:pPr algn="ctr">
              <a:buSzPct val="175000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Kesha McNeil</a:t>
            </a:r>
          </a:p>
          <a:p>
            <a:pPr algn="ctr">
              <a:buSzPct val="175000"/>
              <a:defRPr/>
            </a:pPr>
            <a:endParaRPr lang="en-US" sz="32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4289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236BEF-267A-20D7-EB40-C2700E5E5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45B6199-765A-4E86-44B4-B19D1BC7E423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11B14AE-A710-5B8B-99B9-2AFD9C7C9A0C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B977BBC-82A1-D744-4DB4-1953CACECC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E8A84AF-ED17-9208-D56B-AC97A5899F6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6568B27F-63C6-777E-800E-037B5B6CEF52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E1FC8D-E013-A9DD-BADC-5968DE58C937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A89968D-63CF-1390-FF3A-37D78A1939D0}"/>
              </a:ext>
            </a:extLst>
          </p:cNvPr>
          <p:cNvSpPr txBox="1"/>
          <p:nvPr/>
        </p:nvSpPr>
        <p:spPr>
          <a:xfrm>
            <a:off x="4079998" y="1031741"/>
            <a:ext cx="8590541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Social Action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5AD8F1-1E24-A9CE-1D26-2D240D93017A}"/>
              </a:ext>
            </a:extLst>
          </p:cNvPr>
          <p:cNvSpPr txBox="1"/>
          <p:nvPr/>
        </p:nvSpPr>
        <p:spPr>
          <a:xfrm>
            <a:off x="4299857" y="5339903"/>
            <a:ext cx="8150823" cy="151733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Carolyn Jones-Darville,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Jeneé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Pierre, Co-Chair</a:t>
            </a:r>
          </a:p>
        </p:txBody>
      </p:sp>
    </p:spTree>
    <p:extLst>
      <p:ext uri="{BB962C8B-B14F-4D97-AF65-F5344CB8AC3E}">
        <p14:creationId xmlns:p14="http://schemas.microsoft.com/office/powerpoint/2010/main" val="1364423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4DC532-12AA-012D-F099-F0CD9634F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B3B579B-237B-C80B-221F-E9025E5040FD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D52821-F434-FA63-23EE-4467C544639B}"/>
              </a:ext>
            </a:extLst>
          </p:cNvPr>
          <p:cNvSpPr txBox="1"/>
          <p:nvPr/>
        </p:nvSpPr>
        <p:spPr>
          <a:xfrm>
            <a:off x="656440" y="184652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Social Action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DEA65C0-6C79-760E-EB12-D5395C2E8251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79E3F93-AEE8-A7B7-C633-614429B369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8EF71F2-C07A-69F5-EC4F-0B4F7DC39A81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07D4DB09-CA48-05A5-4811-4AF085A4497A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8247FD4-A2EE-CCE5-C2D1-44CA5809FDB4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7CDDFF1-9F9B-5F48-F9DB-7DA6C9718D6C}"/>
              </a:ext>
            </a:extLst>
          </p:cNvPr>
          <p:cNvSpPr txBox="1"/>
          <p:nvPr/>
        </p:nvSpPr>
        <p:spPr>
          <a:xfrm>
            <a:off x="4060088" y="1864040"/>
            <a:ext cx="74399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4/9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Naturalization Ceremony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1,150 new citizens from 115 countries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0058584-FEC4-E829-5D17-46AD541402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4916" y="1541421"/>
            <a:ext cx="2874001" cy="1722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2770F1C-2294-D8BB-71D1-3A4CF8E8DB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611" y="5831943"/>
            <a:ext cx="2408094" cy="15799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BF23AD6-2257-A7DD-2B84-FF7F4D295268}"/>
              </a:ext>
            </a:extLst>
          </p:cNvPr>
          <p:cNvSpPr txBox="1"/>
          <p:nvPr/>
        </p:nvSpPr>
        <p:spPr>
          <a:xfrm>
            <a:off x="4060087" y="6083306"/>
            <a:ext cx="87827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Resolution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 submitted for consideration at the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57</a:t>
            </a:r>
            <a:r>
              <a:rPr kumimoji="0" lang="en-US" sz="3200" b="0" i="0" u="none" strike="noStrike" kern="1200" cap="none" spc="0" normalizeH="0" baseline="3000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th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 National Convention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E0CBEB0-91EC-3C09-B997-EAC9EB4E1B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6471" y="3557925"/>
            <a:ext cx="1730374" cy="2118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7F133F0-D606-754F-7914-9217BEF5F534}"/>
              </a:ext>
            </a:extLst>
          </p:cNvPr>
          <p:cNvSpPr txBox="1"/>
          <p:nvPr/>
        </p:nvSpPr>
        <p:spPr>
          <a:xfrm>
            <a:off x="3485705" y="4078781"/>
            <a:ext cx="9428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Proposal to co-sponsor 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Barbara Jordan Texas Voting Rights Act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Type" panose="020F0502020204030204" pitchFamily="2" charset="0"/>
                <a:ea typeface="+mn-ea"/>
                <a:cs typeface="+mn-cs"/>
              </a:rPr>
              <a:t>coalition</a:t>
            </a:r>
          </a:p>
        </p:txBody>
      </p:sp>
    </p:spTree>
    <p:extLst>
      <p:ext uri="{BB962C8B-B14F-4D97-AF65-F5344CB8AC3E}">
        <p14:creationId xmlns:p14="http://schemas.microsoft.com/office/powerpoint/2010/main" val="17217974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712323-52B4-981B-2C50-3D72DC2EF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CA02FD3-51E6-5ADD-106B-8C16CC07A482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178E0D-531F-70D3-B1FB-DB86237666EA}"/>
              </a:ext>
            </a:extLst>
          </p:cNvPr>
          <p:cNvSpPr txBox="1"/>
          <p:nvPr/>
        </p:nvSpPr>
        <p:spPr>
          <a:xfrm>
            <a:off x="656440" y="184652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Social Action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7238CB0-D68B-6A60-E2C2-47400C7E85B4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4782199-93E3-B3D4-218E-8F2E7DA880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305167EB-3946-4E95-04F4-CF77D3A0AC21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C636B3A3-C76B-BACB-F86C-23418A0F1ABF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D0CC9617-E484-AA7F-C4B8-83C808B97BB5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CHAPTER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84E8ADE7-5AF9-B031-CE15-D77A7A73C1FA}"/>
              </a:ext>
            </a:extLst>
          </p:cNvPr>
          <p:cNvGrpSpPr/>
          <p:nvPr/>
        </p:nvGrpSpPr>
        <p:grpSpPr>
          <a:xfrm>
            <a:off x="1732746" y="1433383"/>
            <a:ext cx="5665581" cy="5783152"/>
            <a:chOff x="457775" y="1466928"/>
            <a:chExt cx="5665581" cy="5783152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92F2418-A904-1EA4-4CB8-D682DD5B6F8E}"/>
                </a:ext>
              </a:extLst>
            </p:cNvPr>
            <p:cNvSpPr txBox="1"/>
            <p:nvPr/>
          </p:nvSpPr>
          <p:spPr>
            <a:xfrm>
              <a:off x="457775" y="1466928"/>
              <a:ext cx="5665581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4/14 Thank you Sorors for joining us for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Red &amp; White Day at the State’s Capitol</a:t>
              </a:r>
              <a:r>
                <a:rPr kumimoji="0" lang="en-US" sz="21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1AEA639-149D-F5C4-26B6-86E72FC3844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37670" y="2179317"/>
              <a:ext cx="4002511" cy="50707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74655C3-B485-B174-4894-E8DE2DD36C2B}"/>
              </a:ext>
            </a:extLst>
          </p:cNvPr>
          <p:cNvGrpSpPr/>
          <p:nvPr/>
        </p:nvGrpSpPr>
        <p:grpSpPr>
          <a:xfrm>
            <a:off x="6671468" y="1618035"/>
            <a:ext cx="5665581" cy="5781485"/>
            <a:chOff x="7809820" y="1590906"/>
            <a:chExt cx="5665581" cy="578148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A747A50-2F97-43B7-0DE7-C30600A76E4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851059" y="2179317"/>
              <a:ext cx="3679446" cy="47314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1D40130-AA57-F859-D0D1-B8DD0962346E}"/>
                </a:ext>
              </a:extLst>
            </p:cNvPr>
            <p:cNvSpPr txBox="1"/>
            <p:nvPr/>
          </p:nvSpPr>
          <p:spPr>
            <a:xfrm>
              <a:off x="7809820" y="1590906"/>
              <a:ext cx="5665581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5/10 </a:t>
              </a: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Environmental Justice Event</a:t>
              </a: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oudy Type" panose="020F0502020204030204" pitchFamily="2" charset="0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DBE5FD3-1B6B-41F5-28EA-2571B1A1FFE3}"/>
                </a:ext>
              </a:extLst>
            </p:cNvPr>
            <p:cNvSpPr txBox="1"/>
            <p:nvPr/>
          </p:nvSpPr>
          <p:spPr>
            <a:xfrm>
              <a:off x="8822297" y="6910726"/>
              <a:ext cx="38768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Scan or Click </a:t>
              </a:r>
              <a:r>
                <a:rPr lang="en-US" sz="2400" b="1" dirty="0">
                  <a:hlinkClick r:id="rId6"/>
                </a:rPr>
                <a:t>link</a:t>
              </a:r>
              <a:r>
                <a:rPr lang="en-US" sz="2400" b="1" dirty="0"/>
                <a:t> to RSVP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2844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41BB83-617D-08E0-C50E-072474354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2152CEA-A1D7-39D2-EE48-C8D9046FFE02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BB745AF-D54A-56A3-C189-D429BA9E6E5C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1DEA18C-5647-6935-3CD7-65DF62C1D99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2EF144F-C739-2281-22A1-2742953F270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96AFF5A-8286-FC77-FA00-44278ADD66DD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C3C5C12-BD1C-974C-CADA-F4BEF61BFC0E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A48BC96-701A-727E-45F8-B0751A8E84AC}"/>
              </a:ext>
            </a:extLst>
          </p:cNvPr>
          <p:cNvSpPr txBox="1"/>
          <p:nvPr/>
        </p:nvSpPr>
        <p:spPr>
          <a:xfrm>
            <a:off x="3361038" y="964650"/>
            <a:ext cx="9196955" cy="245405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Financial Empowerment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dwardian Script ITC" panose="030303020407070D08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79FDDE-5D37-9F7C-B5AA-E50C648E5131}"/>
              </a:ext>
            </a:extLst>
          </p:cNvPr>
          <p:cNvSpPr txBox="1"/>
          <p:nvPr/>
        </p:nvSpPr>
        <p:spPr>
          <a:xfrm>
            <a:off x="5888402" y="5201450"/>
            <a:ext cx="4482316" cy="140500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Ruth Williams,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Kay Moore, Co-Chair</a:t>
            </a:r>
          </a:p>
        </p:txBody>
      </p:sp>
    </p:spTree>
    <p:extLst>
      <p:ext uri="{BB962C8B-B14F-4D97-AF65-F5344CB8AC3E}">
        <p14:creationId xmlns:p14="http://schemas.microsoft.com/office/powerpoint/2010/main" val="290264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DFE898-DFCC-AFCA-3616-366BDBF9F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41EC89-EF8B-113B-75D0-AA67F70A81F3}"/>
              </a:ext>
            </a:extLst>
          </p:cNvPr>
          <p:cNvSpPr/>
          <p:nvPr/>
        </p:nvSpPr>
        <p:spPr>
          <a:xfrm>
            <a:off x="0" y="0"/>
            <a:ext cx="13342938" cy="139219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F4F34B-28D6-E2F8-38CF-480BCA8CB1E4}"/>
              </a:ext>
            </a:extLst>
          </p:cNvPr>
          <p:cNvSpPr txBox="1"/>
          <p:nvPr/>
        </p:nvSpPr>
        <p:spPr>
          <a:xfrm>
            <a:off x="1312881" y="202009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74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Financial Empowerment</a:t>
            </a:r>
            <a:endParaRPr kumimoji="0" lang="en-US" sz="7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D5F094-04AD-D558-798A-5C0215C2A494}"/>
              </a:ext>
            </a:extLst>
          </p:cNvPr>
          <p:cNvGrpSpPr/>
          <p:nvPr/>
        </p:nvGrpSpPr>
        <p:grpSpPr>
          <a:xfrm>
            <a:off x="98437" y="0"/>
            <a:ext cx="1730363" cy="1392195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3F32A8E-33D4-A79E-1F40-74CDA2D332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BDC9447-7E18-BD6A-295A-91DAA1AD5523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4CD6BCB-3F14-1CC9-B1BD-723C6596903C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8D2E8E8-2DBF-ADC5-9BEF-42BE1C8B91F3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93A0C0-A2E8-7054-A3EE-C76F6B799C3A}"/>
              </a:ext>
            </a:extLst>
          </p:cNvPr>
          <p:cNvGrpSpPr/>
          <p:nvPr/>
        </p:nvGrpSpPr>
        <p:grpSpPr>
          <a:xfrm>
            <a:off x="2053032" y="2118139"/>
            <a:ext cx="9608493" cy="5185552"/>
            <a:chOff x="2053032" y="2118139"/>
            <a:chExt cx="9608493" cy="5185552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BFFA66B-119E-BA03-A87F-C8028240DC2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53032" y="2118139"/>
              <a:ext cx="4743820" cy="51855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6DE5E73-25D8-89E1-05C4-56D2037360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91148" y="2118139"/>
              <a:ext cx="4670377" cy="51855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EDA52FD9-A65C-D71E-A271-4855A0783F9B}"/>
              </a:ext>
            </a:extLst>
          </p:cNvPr>
          <p:cNvSpPr txBox="1">
            <a:spLocks/>
          </p:cNvSpPr>
          <p:nvPr/>
        </p:nvSpPr>
        <p:spPr>
          <a:xfrm>
            <a:off x="2327792" y="1246947"/>
            <a:ext cx="9326712" cy="9518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C00000"/>
                </a:solidFill>
                <a:latin typeface="Amasis MT Pro Black" panose="020F0502020204030204" pitchFamily="18" charset="0"/>
              </a:rPr>
              <a:t>April was Financial Literacy Month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766056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1347E3-0C65-9873-AD2E-B25AF0010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C20F4EE-9721-14FB-BB19-BA47E68F188C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D1B0EB-F3E3-CBB8-A883-51B219344C2D}"/>
              </a:ext>
            </a:extLst>
          </p:cNvPr>
          <p:cNvSpPr txBox="1"/>
          <p:nvPr/>
        </p:nvSpPr>
        <p:spPr>
          <a:xfrm>
            <a:off x="1312881" y="202009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Financial Empowerment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5FC7613-E371-445E-3080-F43FD75D4D0C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1AFA14E-F7AB-FE7A-E345-1A7ACF8C7D8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2717EF8-3FE3-5CCA-EF06-15855E867189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6D93F70E-4794-568B-353B-E01665F07E38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FD528BD-7193-7865-7854-2D5CE4808A22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CHAPTER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1E0A893-AA14-1F1C-EF9A-2F2B9993FFAD}"/>
              </a:ext>
            </a:extLst>
          </p:cNvPr>
          <p:cNvGrpSpPr/>
          <p:nvPr/>
        </p:nvGrpSpPr>
        <p:grpSpPr>
          <a:xfrm>
            <a:off x="2242341" y="2584557"/>
            <a:ext cx="9345210" cy="4557175"/>
            <a:chOff x="2049785" y="2032622"/>
            <a:chExt cx="9345210" cy="455717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C77F50F-46FE-E5F4-AE75-BF8D6D841D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49785" y="2032622"/>
              <a:ext cx="3586348" cy="4557175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8845235-DC5E-93CA-94A4-269122E7DA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636133" y="2032622"/>
              <a:ext cx="5758862" cy="4557175"/>
            </a:xfrm>
            <a:prstGeom prst="rect">
              <a:avLst/>
            </a:prstGeom>
          </p:spPr>
        </p:pic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866A1953-A53D-9175-1507-FB9576E03DF6}"/>
              </a:ext>
            </a:extLst>
          </p:cNvPr>
          <p:cNvSpPr txBox="1">
            <a:spLocks/>
          </p:cNvSpPr>
          <p:nvPr/>
        </p:nvSpPr>
        <p:spPr>
          <a:xfrm>
            <a:off x="2198066" y="1527195"/>
            <a:ext cx="9433761" cy="778711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866028" rtl="0" eaLnBrk="1" latinLnBrk="0" hangingPunct="1">
              <a:spcBef>
                <a:spcPct val="0"/>
              </a:spcBef>
              <a:buNone/>
              <a:defRPr sz="416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6602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4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asis MT Pro Black" panose="020F0502020204030204" pitchFamily="18" charset="0"/>
                <a:ea typeface="+mj-ea"/>
                <a:cs typeface="+mj-cs"/>
              </a:rPr>
              <a:t>HAC Savings Challenge – 7.0</a:t>
            </a:r>
            <a:endParaRPr kumimoji="0" lang="en-US" sz="394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500543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11B619-0194-E089-21A2-D3C9E4327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93AFDEE-A0F5-5C38-7D5B-626BF7E645CE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B58A142-9C26-0516-E1EF-FEE1B2764566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5E04C7E-C9F8-C53E-3646-9FCFE04C90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EB4688A-21BF-8FC9-33FB-5A02B953731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D7F2D809-6D02-0AED-CE05-872A9BB0BF78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3E4BB73-5E22-26A5-54D0-B896613EABE5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2E5D0CD-A75D-1628-AB9C-F3305B6301A5}"/>
              </a:ext>
            </a:extLst>
          </p:cNvPr>
          <p:cNvSpPr txBox="1"/>
          <p:nvPr/>
        </p:nvSpPr>
        <p:spPr>
          <a:xfrm>
            <a:off x="708455" y="1048555"/>
            <a:ext cx="12710984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HAC</a:t>
            </a: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 </a:t>
            </a:r>
            <a:r>
              <a:rPr kumimoji="0" lang="en-US" sz="9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Wellness Initiative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A6E1CB-4704-C38A-36AC-34FB571DAE11}"/>
              </a:ext>
            </a:extLst>
          </p:cNvPr>
          <p:cNvSpPr txBox="1"/>
          <p:nvPr/>
        </p:nvSpPr>
        <p:spPr>
          <a:xfrm>
            <a:off x="4155540" y="5162851"/>
            <a:ext cx="7271404" cy="151733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Danielle White,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Erin Prince, Co-Chair</a:t>
            </a:r>
          </a:p>
        </p:txBody>
      </p:sp>
    </p:spTree>
    <p:extLst>
      <p:ext uri="{BB962C8B-B14F-4D97-AF65-F5344CB8AC3E}">
        <p14:creationId xmlns:p14="http://schemas.microsoft.com/office/powerpoint/2010/main" val="58298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35EC60-D905-66C3-3E08-CC6B31CD1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4223352-57FF-CF61-28DB-252A517C668D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F6020C-A134-98BE-DD7C-6821AE5EDF4C}"/>
              </a:ext>
            </a:extLst>
          </p:cNvPr>
          <p:cNvSpPr txBox="1"/>
          <p:nvPr/>
        </p:nvSpPr>
        <p:spPr>
          <a:xfrm>
            <a:off x="1411318" y="224764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HAC Wellness Initiative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B897B9D-BBAA-1D4C-249D-F9C097D6110E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58C3067-CEB2-2162-50CA-4A68BFB14D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3BFA945-5005-8042-2759-092189929898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C4A928D-8169-3809-C2CE-364FB459A018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B36881A-1601-ACBC-DA48-1061A9876A46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6" name="Content Placeholder 4" descr="A green flyer with a couple of people holding signs">
            <a:extLst>
              <a:ext uri="{FF2B5EF4-FFF2-40B4-BE49-F238E27FC236}">
                <a16:creationId xmlns:a16="http://schemas.microsoft.com/office/drawing/2014/main" id="{11959FB7-B6EB-B456-E6B4-4DC63E73D5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1808" y="1501625"/>
            <a:ext cx="3709086" cy="4801780"/>
          </a:xfrm>
          <a:prstGeom prst="rect">
            <a:avLst/>
          </a:prstGeom>
        </p:spPr>
      </p:pic>
      <p:pic>
        <p:nvPicPr>
          <p:cNvPr id="8" name="Picture 7" descr="A poster of a person running">
            <a:extLst>
              <a:ext uri="{FF2B5EF4-FFF2-40B4-BE49-F238E27FC236}">
                <a16:creationId xmlns:a16="http://schemas.microsoft.com/office/drawing/2014/main" id="{313169E7-8001-7E82-CF14-9B38BF40C1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6213" y="1501625"/>
            <a:ext cx="3843322" cy="4801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A poster for a yoga class">
            <a:extLst>
              <a:ext uri="{FF2B5EF4-FFF2-40B4-BE49-F238E27FC236}">
                <a16:creationId xmlns:a16="http://schemas.microsoft.com/office/drawing/2014/main" id="{CEBED8CB-0EE0-A5F5-AEFD-3E004225B5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269" y="1501625"/>
            <a:ext cx="3710467" cy="48017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7B39492-1747-82ED-AC2A-03264097C6CA}"/>
              </a:ext>
            </a:extLst>
          </p:cNvPr>
          <p:cNvSpPr txBox="1"/>
          <p:nvPr/>
        </p:nvSpPr>
        <p:spPr>
          <a:xfrm>
            <a:off x="4651424" y="6445894"/>
            <a:ext cx="4269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Scan above or click </a:t>
            </a:r>
            <a:r>
              <a:rPr lang="en-US" b="1" dirty="0">
                <a:hlinkClick r:id="rId7"/>
              </a:rPr>
              <a:t> link </a:t>
            </a:r>
            <a:r>
              <a:rPr lang="en-US" b="1" dirty="0"/>
              <a:t>to Join Team HAC! </a:t>
            </a:r>
          </a:p>
          <a:p>
            <a:r>
              <a:rPr lang="en-US" b="1" dirty="0"/>
              <a:t>Help us meet fundraising goal of $1927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5E3C13-19B4-EB73-1C0B-D287F392D5D6}"/>
              </a:ext>
            </a:extLst>
          </p:cNvPr>
          <p:cNvSpPr txBox="1"/>
          <p:nvPr/>
        </p:nvSpPr>
        <p:spPr>
          <a:xfrm>
            <a:off x="2034746" y="6433814"/>
            <a:ext cx="2106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Scan or click </a:t>
            </a:r>
            <a:r>
              <a:rPr lang="en-US" b="1" dirty="0">
                <a:hlinkClick r:id="rId8"/>
              </a:rPr>
              <a:t>link</a:t>
            </a:r>
            <a:r>
              <a:rPr lang="en-US" b="1" dirty="0"/>
              <a:t>  to access the waiver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7428C0B-2548-B176-35DE-CFD6A737BC0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909" y="6074748"/>
            <a:ext cx="972065" cy="11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9184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B15D5E-DD70-FCEA-4EF5-4C9246A0D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4575BDE-2688-4D94-39D9-E86FEE37AFF4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5C0A5DE-BE1F-DA82-8ACB-9A0972BD0EC9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4F948A4-F457-13FC-DA6D-CB2908502A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0714CC2-B7E7-AB09-C965-50C83C8B7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6AE2B8D1-530A-2420-CDF7-D2A3AAA1EECA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B1E7B5E-0927-85A1-77D3-CD331134181B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6B38A21-0560-2BFD-FA17-3B375BC75E94}"/>
              </a:ext>
            </a:extLst>
          </p:cNvPr>
          <p:cNvSpPr txBox="1"/>
          <p:nvPr/>
        </p:nvSpPr>
        <p:spPr>
          <a:xfrm>
            <a:off x="3448192" y="483470"/>
            <a:ext cx="7718937" cy="2416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International Awareness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&amp; Involvement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923C40-87FC-E0CE-1D22-45ADE3645765}"/>
              </a:ext>
            </a:extLst>
          </p:cNvPr>
          <p:cNvSpPr txBox="1"/>
          <p:nvPr/>
        </p:nvSpPr>
        <p:spPr>
          <a:xfrm>
            <a:off x="3688434" y="5387517"/>
            <a:ext cx="7271404" cy="140500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Melanie Perkins,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Chioma Johnson, Co-Chair</a:t>
            </a:r>
          </a:p>
        </p:txBody>
      </p:sp>
    </p:spTree>
    <p:extLst>
      <p:ext uri="{BB962C8B-B14F-4D97-AF65-F5344CB8AC3E}">
        <p14:creationId xmlns:p14="http://schemas.microsoft.com/office/powerpoint/2010/main" val="301045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3342938" cy="7505700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2101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9B1FEB-CA67-1D5A-3C39-995838DD287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3568" y="294091"/>
            <a:ext cx="4489622" cy="7055410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70D065-F21C-CAA1-C1B0-6D54FC1A4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F45A3FD-04D0-BDEA-D4C8-C2B6B6E37395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EF909E2-D8F7-7D7C-57FF-6097AC76B516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768E50F-7322-DABB-3DCE-DF032075EE2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80481D8-00A3-D09C-8002-43BFB598293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8404372D-7794-775F-74D5-98D23CB81AA2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D366E8-F05C-1433-7E6B-944CAC6620E9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E6B6587-1D8F-2387-2A0E-69E32E7C68AF}"/>
              </a:ext>
            </a:extLst>
          </p:cNvPr>
          <p:cNvSpPr txBox="1"/>
          <p:nvPr/>
        </p:nvSpPr>
        <p:spPr>
          <a:xfrm>
            <a:off x="3441436" y="782894"/>
            <a:ext cx="8870874" cy="2177574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Emergency Response Team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dwardian Script ITC" panose="030303020407070D0804" pitchFamily="66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0188C7-761A-E0FD-2465-361A544549C4}"/>
              </a:ext>
            </a:extLst>
          </p:cNvPr>
          <p:cNvSpPr txBox="1"/>
          <p:nvPr/>
        </p:nvSpPr>
        <p:spPr>
          <a:xfrm>
            <a:off x="4505598" y="5230948"/>
            <a:ext cx="6742551" cy="140500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Angela Jones,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Dana Wiltz-Beckham, Co-Chair</a:t>
            </a:r>
          </a:p>
        </p:txBody>
      </p:sp>
    </p:spTree>
    <p:extLst>
      <p:ext uri="{BB962C8B-B14F-4D97-AF65-F5344CB8AC3E}">
        <p14:creationId xmlns:p14="http://schemas.microsoft.com/office/powerpoint/2010/main" val="104954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309102-8798-E6CF-7622-68C374A79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7A449F3-6B4C-0625-8F7C-7AB66FF6B2D0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5092C7-2D67-D313-C3B8-84FA6EAFE649}"/>
              </a:ext>
            </a:extLst>
          </p:cNvPr>
          <p:cNvSpPr txBox="1"/>
          <p:nvPr/>
        </p:nvSpPr>
        <p:spPr>
          <a:xfrm>
            <a:off x="1312881" y="202009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74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Emergency Response Team</a:t>
            </a:r>
            <a:endParaRPr kumimoji="0" lang="en-US" sz="7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0CC8F0-A889-F549-4722-BC279AD99FFB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D1D5CFF-B179-887F-6F8B-F9511CCE40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84A869CA-9CCE-5A93-821F-92C453D3CE5A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B1AB8EC-1BF1-F3DC-661A-A8404E42D590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D2AD046-75DC-8308-F429-2B335F49AD61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022913C5-8414-27A9-03DD-60205ED02B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952" y="1527195"/>
            <a:ext cx="4534813" cy="5804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66C913-1499-A1E0-4CBE-8DA1929937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402" y="1527195"/>
            <a:ext cx="4587585" cy="5804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Oval 9">
            <a:hlinkClick r:id="rId6"/>
            <a:extLst>
              <a:ext uri="{FF2B5EF4-FFF2-40B4-BE49-F238E27FC236}">
                <a16:creationId xmlns:a16="http://schemas.microsoft.com/office/drawing/2014/main" id="{B4BFA0FD-30C5-A9F5-FBD4-899FF105F357}"/>
              </a:ext>
            </a:extLst>
          </p:cNvPr>
          <p:cNvSpPr/>
          <p:nvPr/>
        </p:nvSpPr>
        <p:spPr>
          <a:xfrm>
            <a:off x="10272584" y="5436974"/>
            <a:ext cx="650789" cy="691978"/>
          </a:xfrm>
          <a:prstGeom prst="ellipse">
            <a:avLst/>
          </a:prstGeom>
          <a:solidFill>
            <a:srgbClr val="FFFF00">
              <a:alpha val="19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8A912D-636F-1F19-2A58-543C8826BA2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3176" y="5186645"/>
            <a:ext cx="1602751" cy="214014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8CF8B0-F06E-8168-54B1-8447E16ABDEC}"/>
              </a:ext>
            </a:extLst>
          </p:cNvPr>
          <p:cNvSpPr txBox="1"/>
          <p:nvPr/>
        </p:nvSpPr>
        <p:spPr>
          <a:xfrm>
            <a:off x="6225611" y="306366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4D31B9-D4D3-776B-1F78-697079F10CC4}"/>
              </a:ext>
            </a:extLst>
          </p:cNvPr>
          <p:cNvSpPr txBox="1"/>
          <p:nvPr/>
        </p:nvSpPr>
        <p:spPr>
          <a:xfrm>
            <a:off x="11166712" y="4232538"/>
            <a:ext cx="19156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Scan to view video</a:t>
            </a:r>
          </a:p>
        </p:txBody>
      </p:sp>
    </p:spTree>
    <p:extLst>
      <p:ext uri="{BB962C8B-B14F-4D97-AF65-F5344CB8AC3E}">
        <p14:creationId xmlns:p14="http://schemas.microsoft.com/office/powerpoint/2010/main" val="14926523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7125F3-A51D-2506-37E0-D62ADE75E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ADF3326-851C-56AD-8095-9D55E3820A18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2346E8A-C997-DCD8-3A54-D135898BC468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3C2B185-147C-5DDA-C59A-F7DDCC74A5D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04E1DF3-48A5-DA9C-A9BB-B34CC4A589F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3EBA483-0595-C301-467C-1856D8E55516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EE8593-A84E-BE45-339D-B67CFEA5160D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24AA5FC-E9C8-86AD-25CA-F546330B7D38}"/>
              </a:ext>
            </a:extLst>
          </p:cNvPr>
          <p:cNvSpPr txBox="1"/>
          <p:nvPr/>
        </p:nvSpPr>
        <p:spPr>
          <a:xfrm>
            <a:off x="3215279" y="510326"/>
            <a:ext cx="8976884" cy="3451654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 </a:t>
            </a:r>
            <a:r>
              <a:rPr lang="en-US" sz="11500" b="1" dirty="0">
                <a:solidFill>
                  <a:prstClr val="black"/>
                </a:solidFill>
                <a:latin typeface="Edwardian Script ITC" panose="030303020407070D0804" pitchFamily="66" charset="0"/>
              </a:rPr>
              <a:t>Elections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FA29A5-AA3A-2435-CF59-E735771DB2E3}"/>
              </a:ext>
            </a:extLst>
          </p:cNvPr>
          <p:cNvSpPr txBox="1"/>
          <p:nvPr/>
        </p:nvSpPr>
        <p:spPr>
          <a:xfrm>
            <a:off x="4068019" y="5433175"/>
            <a:ext cx="7271404" cy="86100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Braden Darville, Chair</a:t>
            </a:r>
          </a:p>
        </p:txBody>
      </p:sp>
    </p:spTree>
    <p:extLst>
      <p:ext uri="{BB962C8B-B14F-4D97-AF65-F5344CB8AC3E}">
        <p14:creationId xmlns:p14="http://schemas.microsoft.com/office/powerpoint/2010/main" val="3509998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53C439-E6A7-25DA-24EC-39EECBCC2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1CE0F37-641D-2B97-160E-9D502440483B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333D55-A58C-6DB6-C3F1-EFBF99C8AC3C}"/>
              </a:ext>
            </a:extLst>
          </p:cNvPr>
          <p:cNvSpPr txBox="1"/>
          <p:nvPr/>
        </p:nvSpPr>
        <p:spPr>
          <a:xfrm>
            <a:off x="1" y="174899"/>
            <a:ext cx="13342938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Elections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A9B1FCA-65AA-B960-0168-2642F4EF5130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9455ACE-1227-118E-F634-7FB48971C8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34475E6-3693-9AFA-82F1-27B40748AC00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CD80E12-EC8C-EAA9-3CBB-4A420A9602CB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4DBC09E-4C4A-A4E8-5B6E-F2416B3BD52F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8034A06-0DC7-1177-D31E-14980D7B7F79}"/>
              </a:ext>
            </a:extLst>
          </p:cNvPr>
          <p:cNvSpPr txBox="1"/>
          <p:nvPr/>
        </p:nvSpPr>
        <p:spPr>
          <a:xfrm>
            <a:off x="0" y="1606701"/>
            <a:ext cx="1334293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Financial Sorors who arrived before the cut off time received: </a:t>
            </a:r>
          </a:p>
          <a:p>
            <a:pPr marL="514350" marR="0" lvl="0" indent="-225425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AutoNum type="arabicParenBoth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 Vote card</a:t>
            </a:r>
          </a:p>
          <a:p>
            <a:pPr marL="514350" marR="0" lvl="0" indent="-225425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AutoNum type="arabicParenBoth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 Wristband </a:t>
            </a:r>
          </a:p>
          <a:p>
            <a:pPr marL="514350" marR="0" lvl="0" indent="-225425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AutoNum type="arabicParenBoth"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Ballot will be emailed from: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</a:rPr>
              <a:t>Delta Sigma Theta Houston Alumnae Chapter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Access the ballot directly from your email: </a:t>
            </a:r>
          </a:p>
          <a:p>
            <a:pPr marL="742950" marR="0" lvl="1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Click the link: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“Click Here to Vote” </a:t>
            </a:r>
          </a:p>
          <a:p>
            <a:pPr marL="742950" marR="0" lvl="1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Runoff Elections (if necessary) will follow</a:t>
            </a:r>
            <a:endParaRPr lang="en-US" sz="3100" dirty="0">
              <a:solidFill>
                <a:prstClr val="black"/>
              </a:solidFill>
              <a:latin typeface="Aptos" panose="020B0004020202020204" pitchFamily="34" charset="0"/>
            </a:endParaRPr>
          </a:p>
          <a:p>
            <a:pPr marR="0" lvl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</a:rPr>
              <a:t>    the same process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56D983-9AF7-5757-3B19-E2A25BD8E2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75" b="12461"/>
          <a:stretch/>
        </p:blipFill>
        <p:spPr>
          <a:xfrm>
            <a:off x="10124303" y="3800906"/>
            <a:ext cx="2734962" cy="35651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A28D79-331F-DC7E-5165-742A29B9AC7D}"/>
              </a:ext>
            </a:extLst>
          </p:cNvPr>
          <p:cNvSpPr txBox="1"/>
          <p:nvPr/>
        </p:nvSpPr>
        <p:spPr>
          <a:xfrm>
            <a:off x="7611762" y="4308389"/>
            <a:ext cx="1450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891473DD-72CA-27DB-26AD-74B5AED76211}"/>
              </a:ext>
            </a:extLst>
          </p:cNvPr>
          <p:cNvSpPr/>
          <p:nvPr/>
        </p:nvSpPr>
        <p:spPr>
          <a:xfrm>
            <a:off x="9102810" y="4409362"/>
            <a:ext cx="609601" cy="321275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4726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F5AC59-D3D3-5D36-AE58-7F2F8BF74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CF1AF46-2CC2-0195-EC91-AAF7F54BC759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C2625A7-B7E0-744A-4A18-EC720269135C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C871119-C529-465F-347F-3421910D830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E64D1D3-364C-636F-F737-AB06DCA14E8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75484FD8-5374-A4D3-5587-C5E06F08457B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0BE4EDA-FAFB-290F-AE48-3CF153FF0C15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1B90FA8-B777-2E32-6A9E-315F85DC0F2C}"/>
              </a:ext>
            </a:extLst>
          </p:cNvPr>
          <p:cNvSpPr txBox="1"/>
          <p:nvPr/>
        </p:nvSpPr>
        <p:spPr>
          <a:xfrm>
            <a:off x="4329642" y="953027"/>
            <a:ext cx="7718937" cy="1458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Internal Audit</a:t>
            </a:r>
            <a:endParaRPr kumimoji="0" lang="en-US" sz="9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D2E33-92BC-6A7F-B89B-3FE327555483}"/>
              </a:ext>
            </a:extLst>
          </p:cNvPr>
          <p:cNvSpPr txBox="1"/>
          <p:nvPr/>
        </p:nvSpPr>
        <p:spPr>
          <a:xfrm>
            <a:off x="4718734" y="5500833"/>
            <a:ext cx="7271404" cy="775597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Karen Wesley, Chair</a:t>
            </a:r>
          </a:p>
        </p:txBody>
      </p:sp>
    </p:spTree>
    <p:extLst>
      <p:ext uri="{BB962C8B-B14F-4D97-AF65-F5344CB8AC3E}">
        <p14:creationId xmlns:p14="http://schemas.microsoft.com/office/powerpoint/2010/main" val="386475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CC25AA-636F-013C-FE60-4D788B0D1D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B3BE9ED-EA6A-5FBB-978C-A080ABFD1EB0}"/>
              </a:ext>
            </a:extLst>
          </p:cNvPr>
          <p:cNvSpPr/>
          <p:nvPr/>
        </p:nvSpPr>
        <p:spPr>
          <a:xfrm>
            <a:off x="0" y="-208839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D870CB8-9758-E419-3113-9EB38931C94F}"/>
              </a:ext>
            </a:extLst>
          </p:cNvPr>
          <p:cNvSpPr txBox="1"/>
          <p:nvPr/>
        </p:nvSpPr>
        <p:spPr>
          <a:xfrm>
            <a:off x="231649" y="48325"/>
            <a:ext cx="12582223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Internal Audit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B745E3-0EB5-FB89-18D6-07B0D2558852}"/>
              </a:ext>
            </a:extLst>
          </p:cNvPr>
          <p:cNvGrpSpPr/>
          <p:nvPr/>
        </p:nvGrpSpPr>
        <p:grpSpPr>
          <a:xfrm>
            <a:off x="90199" y="-229655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03386A7-35A7-0E77-B71F-928B05CBD6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712B6626-4BF0-C578-84D1-25C663921E71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58804AD-723B-68B5-E467-47BCB4FE8363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D19265C-C56C-AE1D-91BB-7B72DCAEB729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3EA5A54-2AB6-F941-D1BE-F37A0B7C1E60}"/>
              </a:ext>
            </a:extLst>
          </p:cNvPr>
          <p:cNvSpPr txBox="1"/>
          <p:nvPr/>
        </p:nvSpPr>
        <p:spPr>
          <a:xfrm>
            <a:off x="231648" y="2795609"/>
            <a:ext cx="12990081" cy="4503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spcBef>
                <a:spcPts val="200"/>
              </a:spcBef>
              <a:buFont typeface="Wingdings" panose="05000000000000000000" pitchFamily="2" charset="2"/>
              <a:buChar char="ü"/>
            </a:pPr>
            <a:r>
              <a:rPr lang="en-US" sz="4000" b="1" dirty="0">
                <a:latin typeface="Aptos" panose="02110004020202020204"/>
              </a:rPr>
              <a:t>Detailed findings reviewed with fiscal officers</a:t>
            </a:r>
          </a:p>
          <a:p>
            <a:pPr marL="571500" indent="-571500">
              <a:spcBef>
                <a:spcPts val="200"/>
              </a:spcBef>
              <a:buFont typeface="Wingdings" panose="05000000000000000000" pitchFamily="2" charset="2"/>
              <a:buChar char="ü"/>
            </a:pPr>
            <a:r>
              <a:rPr lang="en-US" sz="4000" b="1" dirty="0">
                <a:latin typeface="Aptos" panose="02110004020202020204"/>
              </a:rPr>
              <a:t>No material loss of financial assets</a:t>
            </a:r>
          </a:p>
          <a:p>
            <a:pPr marL="571500" indent="-571500">
              <a:spcBef>
                <a:spcPts val="200"/>
              </a:spcBef>
              <a:buFont typeface="Wingdings" panose="05000000000000000000" pitchFamily="2" charset="2"/>
              <a:buChar char="ü"/>
            </a:pPr>
            <a:r>
              <a:rPr lang="en-US" sz="4000" b="1" dirty="0">
                <a:latin typeface="Aptos" panose="02110004020202020204"/>
              </a:rPr>
              <a:t>Satisfactory internal financial controls exists</a:t>
            </a:r>
          </a:p>
          <a:p>
            <a:pPr marL="571500" indent="-571500">
              <a:spcBef>
                <a:spcPts val="200"/>
              </a:spcBef>
              <a:buFont typeface="Wingdings" panose="05000000000000000000" pitchFamily="2" charset="2"/>
              <a:buChar char="ü"/>
            </a:pPr>
            <a:r>
              <a:rPr lang="en-US" sz="4000" b="1" dirty="0">
                <a:latin typeface="Aptos" panose="02110004020202020204"/>
              </a:rPr>
              <a:t>2024 Annual Internal Audit has been filed and complies with Grand Chapter</a:t>
            </a:r>
          </a:p>
          <a:p>
            <a:pPr marL="571500" indent="-571500">
              <a:spcBef>
                <a:spcPts val="200"/>
              </a:spcBef>
              <a:buFont typeface="Wingdings" panose="05000000000000000000" pitchFamily="2" charset="2"/>
              <a:buChar char="ü"/>
            </a:pPr>
            <a:r>
              <a:rPr lang="en-US" sz="4000" b="1" dirty="0">
                <a:latin typeface="Aptos" panose="02110004020202020204"/>
              </a:rPr>
              <a:t>Kudos to our fiscal officers and the Internal Audit Committee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5DE1B82-B2C0-E76B-D749-3397D9D6306E}"/>
              </a:ext>
            </a:extLst>
          </p:cNvPr>
          <p:cNvSpPr txBox="1">
            <a:spLocks/>
          </p:cNvSpPr>
          <p:nvPr/>
        </p:nvSpPr>
        <p:spPr>
          <a:xfrm>
            <a:off x="0" y="1428830"/>
            <a:ext cx="13342938" cy="102936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866028" rtl="0" eaLnBrk="1" latinLnBrk="0" hangingPunct="1">
              <a:spcBef>
                <a:spcPct val="0"/>
              </a:spcBef>
              <a:buNone/>
              <a:defRPr sz="416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/>
              <a:t>2024 Fourth Quarter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0704984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AE29F5-3061-1397-60B5-3D426FEF5F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16C13A5-2ABD-8F0A-205C-E2914CA92C1A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69090C7-B989-B0B6-B4B2-2921FD36C92B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5E5F1B9-732E-9F14-CDFD-F53EB782B88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BC07869-2C31-9924-A85A-6354E11D84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9A6F116F-9A19-DF3E-5289-DDBA70E4D0FC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F55A537-24C8-1106-9828-33EFF5EE04BA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44356C1-686C-8817-7269-7D1BB05D76C7}"/>
              </a:ext>
            </a:extLst>
          </p:cNvPr>
          <p:cNvSpPr txBox="1"/>
          <p:nvPr/>
        </p:nvSpPr>
        <p:spPr>
          <a:xfrm>
            <a:off x="3887172" y="502950"/>
            <a:ext cx="8357480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May Week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7EC0E9-C442-793E-5190-1B70089636D5}"/>
              </a:ext>
            </a:extLst>
          </p:cNvPr>
          <p:cNvSpPr txBox="1"/>
          <p:nvPr/>
        </p:nvSpPr>
        <p:spPr>
          <a:xfrm>
            <a:off x="4529067" y="4892440"/>
            <a:ext cx="7271404" cy="140500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Tonja Jackson,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Charlotte Wright, Co-Chair</a:t>
            </a:r>
          </a:p>
        </p:txBody>
      </p:sp>
    </p:spTree>
    <p:extLst>
      <p:ext uri="{BB962C8B-B14F-4D97-AF65-F5344CB8AC3E}">
        <p14:creationId xmlns:p14="http://schemas.microsoft.com/office/powerpoint/2010/main" val="24755825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5CC44-3291-70A4-AEC7-70A29D705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CE1E0B0-4E7F-D7CB-BC57-2F50ACB0B86B}"/>
              </a:ext>
            </a:extLst>
          </p:cNvPr>
          <p:cNvSpPr/>
          <p:nvPr/>
        </p:nvSpPr>
        <p:spPr>
          <a:xfrm>
            <a:off x="550" y="-43697"/>
            <a:ext cx="13342388" cy="1244458"/>
          </a:xfrm>
          <a:prstGeom prst="rect">
            <a:avLst/>
          </a:prstGeom>
          <a:solidFill>
            <a:srgbClr val="B3A2C7">
              <a:alpha val="99000"/>
            </a:srgb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62512">
              <a:defRPr/>
            </a:pPr>
            <a:endParaRPr lang="en-US" sz="2682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532E21-D23D-3FC3-8F5C-F33DA3AD8C23}"/>
              </a:ext>
            </a:extLst>
          </p:cNvPr>
          <p:cNvSpPr txBox="1"/>
          <p:nvPr/>
        </p:nvSpPr>
        <p:spPr>
          <a:xfrm>
            <a:off x="695532" y="24672"/>
            <a:ext cx="12623399" cy="1107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62512">
              <a:defRPr/>
            </a:pPr>
            <a:r>
              <a:rPr lang="en-US" sz="6599" b="1" dirty="0">
                <a:solidFill>
                  <a:prstClr val="black"/>
                </a:solidFill>
                <a:latin typeface="Monotype Corsiva" panose="03010101010201010101" pitchFamily="66" charset="0"/>
                <a:ea typeface="Nexa Bold" charset="0"/>
                <a:cs typeface="Nexa Bold" charset="0"/>
              </a:rPr>
              <a:t>May Week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D1BC0D9-638E-0236-0DF5-6003ED7F8AE1}"/>
              </a:ext>
            </a:extLst>
          </p:cNvPr>
          <p:cNvGrpSpPr/>
          <p:nvPr/>
        </p:nvGrpSpPr>
        <p:grpSpPr>
          <a:xfrm>
            <a:off x="341896" y="1801347"/>
            <a:ext cx="12659145" cy="5685451"/>
            <a:chOff x="341897" y="1765622"/>
            <a:chExt cx="12659145" cy="5685451"/>
          </a:xfrm>
        </p:grpSpPr>
        <p:sp>
          <p:nvSpPr>
            <p:cNvPr id="6" name="Content Placeholder 2">
              <a:extLst>
                <a:ext uri="{FF2B5EF4-FFF2-40B4-BE49-F238E27FC236}">
                  <a16:creationId xmlns:a16="http://schemas.microsoft.com/office/drawing/2014/main" id="{09F4C444-3755-B3F8-3B99-8049D77840D2}"/>
                </a:ext>
              </a:extLst>
            </p:cNvPr>
            <p:cNvSpPr txBox="1">
              <a:spLocks/>
            </p:cNvSpPr>
            <p:nvPr/>
          </p:nvSpPr>
          <p:spPr>
            <a:xfrm>
              <a:off x="341897" y="1765623"/>
              <a:ext cx="12659145" cy="5685450"/>
            </a:xfrm>
            <a:prstGeom prst="rect">
              <a:avLst/>
            </a:prstGeom>
            <a:solidFill>
              <a:schemeClr val="bg2">
                <a:alpha val="94000"/>
              </a:schemeClr>
            </a:solidFill>
          </p:spPr>
          <p:txBody>
            <a:bodyPr>
              <a:normAutofit/>
            </a:bodyPr>
            <a:lstStyle>
              <a:lvl1pPr marL="250181" indent="-250181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33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42057" indent="-208483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43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33935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75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67509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01083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34657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168231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01804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835380" indent="-166788" algn="l" defTabSz="667148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45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 defTabSz="730127">
                <a:buNone/>
              </a:pPr>
              <a:endParaRPr lang="en-US" sz="3940" b="1" dirty="0">
                <a:solidFill>
                  <a:prstClr val="black"/>
                </a:solidFill>
                <a:latin typeface="Edwardian Script ITC" panose="030303020407070D0804" pitchFamily="66" charset="0"/>
              </a:endParaRP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07F6729-A95E-7C4F-97EE-F16FC924D92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76538" y="1765622"/>
              <a:ext cx="4366249" cy="5652102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4BD20B3-EC96-954C-BFED-6489277DED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9797" y="1765622"/>
              <a:ext cx="4366249" cy="5652102"/>
            </a:xfrm>
            <a:prstGeom prst="rect">
              <a:avLst/>
            </a:prstGeom>
          </p:spPr>
        </p:pic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9E787FF-D720-3FC2-1ADF-7960A9D0E88D}"/>
              </a:ext>
            </a:extLst>
          </p:cNvPr>
          <p:cNvGrpSpPr/>
          <p:nvPr/>
        </p:nvGrpSpPr>
        <p:grpSpPr>
          <a:xfrm>
            <a:off x="4437480" y="2161271"/>
            <a:ext cx="4214149" cy="4871730"/>
            <a:chOff x="4047547" y="1344331"/>
            <a:chExt cx="3850644" cy="445150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DA19ED3-C5AE-4B71-63E1-B922311F1BAF}"/>
                </a:ext>
              </a:extLst>
            </p:cNvPr>
            <p:cNvSpPr txBox="1"/>
            <p:nvPr/>
          </p:nvSpPr>
          <p:spPr>
            <a:xfrm>
              <a:off x="4310246" y="3049297"/>
              <a:ext cx="3587945" cy="9460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000719"/>
              <a:r>
                <a:rPr lang="en-US" sz="3064" b="1" dirty="0">
                  <a:solidFill>
                    <a:prstClr val="black"/>
                  </a:solidFill>
                  <a:latin typeface="Edwardian Script ITC" panose="030303020407070D0804" pitchFamily="66" charset="0"/>
                </a:rPr>
                <a:t>Worship Service &amp; </a:t>
              </a:r>
            </a:p>
            <a:p>
              <a:pPr algn="ctr" defTabSz="1000719"/>
              <a:r>
                <a:rPr lang="en-US" sz="3064" b="1" dirty="0">
                  <a:solidFill>
                    <a:prstClr val="black"/>
                  </a:solidFill>
                  <a:latin typeface="Edwardian Script ITC" panose="030303020407070D0804" pitchFamily="66" charset="0"/>
                </a:rPr>
                <a:t>May Week Program Colors: 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9EE32DE-E83B-6F94-0CE9-DF116896CB2F}"/>
                </a:ext>
              </a:extLst>
            </p:cNvPr>
            <p:cNvSpPr txBox="1"/>
            <p:nvPr/>
          </p:nvSpPr>
          <p:spPr>
            <a:xfrm>
              <a:off x="4404261" y="5034408"/>
              <a:ext cx="3432389" cy="7614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000719"/>
              <a:r>
                <a:rPr lang="en-US" sz="3502" b="1" dirty="0">
                  <a:solidFill>
                    <a:prstClr val="black"/>
                  </a:solidFill>
                  <a:latin typeface="Edwardian Script ITC" panose="030303020407070D0804" pitchFamily="66" charset="0"/>
                </a:rPr>
                <a:t>Program Tickets: </a:t>
              </a:r>
              <a:r>
                <a:rPr lang="en-US" sz="4815" b="1" dirty="0">
                  <a:solidFill>
                    <a:prstClr val="black"/>
                  </a:solidFill>
                  <a:latin typeface="Edwardian Script ITC" panose="030303020407070D0804" pitchFamily="66" charset="0"/>
                </a:rPr>
                <a:t>$80</a:t>
              </a:r>
              <a:endParaRPr lang="en-US" sz="4815" dirty="0">
                <a:solidFill>
                  <a:prstClr val="black"/>
                </a:solidFill>
                <a:latin typeface="Edwardian Script ITC" panose="030303020407070D0804" pitchFamily="66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5C9079D-13A1-4FF3-3A87-B831091DDBFA}"/>
                </a:ext>
              </a:extLst>
            </p:cNvPr>
            <p:cNvSpPr txBox="1"/>
            <p:nvPr/>
          </p:nvSpPr>
          <p:spPr>
            <a:xfrm>
              <a:off x="4349836" y="1344331"/>
              <a:ext cx="3432389" cy="515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000719"/>
              <a:r>
                <a:rPr lang="en-US" sz="3064" b="1" dirty="0">
                  <a:solidFill>
                    <a:prstClr val="black"/>
                  </a:solidFill>
                  <a:latin typeface="Edwardian Script ITC" panose="030303020407070D0804" pitchFamily="66" charset="0"/>
                </a:rPr>
                <a:t>Focus:</a:t>
              </a:r>
              <a:endParaRPr lang="en-US" sz="3064" dirty="0">
                <a:solidFill>
                  <a:prstClr val="black"/>
                </a:solidFill>
                <a:latin typeface="Edwardian Script ITC" panose="030303020407070D0804" pitchFamily="66" charset="0"/>
              </a:endParaRP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11174D0-E37F-EBF4-EFF5-840DE8ADA43F}"/>
                </a:ext>
              </a:extLst>
            </p:cNvPr>
            <p:cNvGrpSpPr/>
            <p:nvPr/>
          </p:nvGrpSpPr>
          <p:grpSpPr>
            <a:xfrm>
              <a:off x="4263140" y="1561989"/>
              <a:ext cx="3483505" cy="1250772"/>
              <a:chOff x="4353145" y="1702500"/>
              <a:chExt cx="3483505" cy="1250772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252B09E-A1B4-CA24-92A3-14E1185C3361}"/>
                  </a:ext>
                </a:extLst>
              </p:cNvPr>
              <p:cNvSpPr txBox="1"/>
              <p:nvPr/>
            </p:nvSpPr>
            <p:spPr>
              <a:xfrm>
                <a:off x="4353145" y="1702500"/>
                <a:ext cx="3432389" cy="7614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000719"/>
                <a:r>
                  <a:rPr lang="en-US" sz="4815" b="1" dirty="0">
                    <a:solidFill>
                      <a:prstClr val="black"/>
                    </a:solidFill>
                    <a:latin typeface="Edwardian Script ITC" panose="030303020407070D0804" pitchFamily="66" charset="0"/>
                  </a:rPr>
                  <a:t>Celebrating Black</a:t>
                </a:r>
                <a:endParaRPr lang="en-US" sz="4815" dirty="0">
                  <a:solidFill>
                    <a:prstClr val="black"/>
                  </a:solidFill>
                  <a:latin typeface="Edwardian Script ITC" panose="030303020407070D0804" pitchFamily="66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973CFA0-DE32-94B8-EE6C-A966B8812DDF}"/>
                  </a:ext>
                </a:extLst>
              </p:cNvPr>
              <p:cNvSpPr txBox="1"/>
              <p:nvPr/>
            </p:nvSpPr>
            <p:spPr>
              <a:xfrm>
                <a:off x="4404261" y="2191847"/>
                <a:ext cx="3432389" cy="7614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000719"/>
                <a:r>
                  <a:rPr lang="en-US" sz="4815" b="1" dirty="0">
                    <a:solidFill>
                      <a:prstClr val="black"/>
                    </a:solidFill>
                    <a:latin typeface="Edwardian Script ITC" panose="030303020407070D0804" pitchFamily="66" charset="0"/>
                  </a:rPr>
                  <a:t>Excellence</a:t>
                </a:r>
                <a:endParaRPr lang="en-US" sz="4815" dirty="0">
                  <a:solidFill>
                    <a:prstClr val="black"/>
                  </a:solidFill>
                  <a:latin typeface="Edwardian Script ITC" panose="030303020407070D0804" pitchFamily="66" charset="0"/>
                </a:endParaRPr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C8B11F96-4D18-84F0-A2F9-6DBF679C64BD}"/>
                </a:ext>
              </a:extLst>
            </p:cNvPr>
            <p:cNvGrpSpPr/>
            <p:nvPr/>
          </p:nvGrpSpPr>
          <p:grpSpPr>
            <a:xfrm>
              <a:off x="4047547" y="3809470"/>
              <a:ext cx="3734678" cy="1319609"/>
              <a:chOff x="4097562" y="3876621"/>
              <a:chExt cx="3734678" cy="1319609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2C99617-D71F-9D55-FB69-B1C8997E1676}"/>
                  </a:ext>
                </a:extLst>
              </p:cNvPr>
              <p:cNvSpPr txBox="1"/>
              <p:nvPr/>
            </p:nvSpPr>
            <p:spPr>
              <a:xfrm>
                <a:off x="4244295" y="3876621"/>
                <a:ext cx="3587945" cy="7614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000719"/>
                <a:r>
                  <a:rPr lang="en-US" sz="4815" b="1" dirty="0">
                    <a:solidFill>
                      <a:prstClr val="black"/>
                    </a:solidFill>
                    <a:latin typeface="Edwardian Script ITC" panose="030303020407070D0804" pitchFamily="66" charset="0"/>
                  </a:rPr>
                  <a:t>Black with a touch of</a:t>
                </a:r>
                <a:endParaRPr lang="en-US" sz="4815" dirty="0">
                  <a:solidFill>
                    <a:prstClr val="black"/>
                  </a:solidFill>
                  <a:latin typeface="Edwardian Script ITC" panose="030303020407070D0804" pitchFamily="66" charset="0"/>
                </a:endParaRP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5D1D5D9-B50E-1D02-DF92-C51050AF986A}"/>
                  </a:ext>
                </a:extLst>
              </p:cNvPr>
              <p:cNvSpPr txBox="1"/>
              <p:nvPr/>
            </p:nvSpPr>
            <p:spPr>
              <a:xfrm>
                <a:off x="4097562" y="4434804"/>
                <a:ext cx="3587945" cy="7614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000719"/>
                <a:r>
                  <a:rPr lang="en-US" sz="4815" b="1" dirty="0">
                    <a:solidFill>
                      <a:prstClr val="black"/>
                    </a:solidFill>
                    <a:latin typeface="Edwardian Script ITC" panose="030303020407070D0804" pitchFamily="66" charset="0"/>
                  </a:rPr>
                  <a:t>Red</a:t>
                </a:r>
                <a:endParaRPr lang="en-US" sz="4815" dirty="0">
                  <a:solidFill>
                    <a:prstClr val="black"/>
                  </a:solidFill>
                  <a:latin typeface="Edwardian Script ITC" panose="030303020407070D0804" pitchFamily="66" charset="0"/>
                </a:endParaRPr>
              </a:p>
            </p:txBody>
          </p:sp>
        </p:grp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14FE9B3-683B-344D-F1C7-28AE7219D0AB}"/>
              </a:ext>
            </a:extLst>
          </p:cNvPr>
          <p:cNvSpPr/>
          <p:nvPr/>
        </p:nvSpPr>
        <p:spPr>
          <a:xfrm>
            <a:off x="874053" y="1069391"/>
            <a:ext cx="11019836" cy="842021"/>
          </a:xfrm>
          <a:prstGeom prst="rect">
            <a:avLst/>
          </a:prstGeom>
          <a:noFill/>
        </p:spPr>
        <p:txBody>
          <a:bodyPr wrap="square" lIns="100072" tIns="50036" rIns="100072" bIns="50036">
            <a:spAutoFit/>
          </a:bodyPr>
          <a:lstStyle/>
          <a:p>
            <a:pPr algn="ctr" defTabSz="1000719"/>
            <a:r>
              <a:rPr lang="en-US" sz="4700" b="1" dirty="0">
                <a:solidFill>
                  <a:prstClr val="black"/>
                </a:solidFill>
                <a:latin typeface="Edwardian Script ITC" panose="030303020407070D0804" pitchFamily="66" charset="0"/>
              </a:rPr>
              <a:t>May Week Activities –There is something for everyone!</a:t>
            </a:r>
            <a:endParaRPr lang="en-US" sz="4700" dirty="0">
              <a:solidFill>
                <a:prstClr val="black"/>
              </a:solidFill>
              <a:latin typeface="Edwardian Script ITC" panose="030303020407070D0804" pitchFamily="66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6391A0D-988D-0395-07ED-E6CF5C7CE706}"/>
              </a:ext>
            </a:extLst>
          </p:cNvPr>
          <p:cNvGrpSpPr/>
          <p:nvPr/>
        </p:nvGrpSpPr>
        <p:grpSpPr>
          <a:xfrm>
            <a:off x="109076" y="-103338"/>
            <a:ext cx="1529954" cy="1389559"/>
            <a:chOff x="90907" y="-204538"/>
            <a:chExt cx="1529954" cy="1389559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91D4936-25D3-E706-6C69-9A5AD32E603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90907" y="0"/>
              <a:ext cx="1529954" cy="100134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96CB973-CA34-D9ED-CD76-E94F29DAB413}"/>
                </a:ext>
              </a:extLst>
            </p:cNvPr>
            <p:cNvSpPr txBox="1"/>
            <p:nvPr/>
          </p:nvSpPr>
          <p:spPr>
            <a:xfrm rot="18144714">
              <a:off x="-114636" y="181208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9A61B22-BA8D-5B7D-F212-8599531BB86C}"/>
                </a:ext>
              </a:extLst>
            </p:cNvPr>
            <p:cNvSpPr txBox="1"/>
            <p:nvPr/>
          </p:nvSpPr>
          <p:spPr>
            <a:xfrm rot="3621145">
              <a:off x="710929" y="201090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A56C1F6-C768-23AF-02ED-5D6B5A133479}"/>
                </a:ext>
              </a:extLst>
            </p:cNvPr>
            <p:cNvSpPr txBox="1"/>
            <p:nvPr/>
          </p:nvSpPr>
          <p:spPr>
            <a:xfrm>
              <a:off x="370284" y="877244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41546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F206C3-6E15-73CB-773E-647CCB8C6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A911A75-21A2-E4A5-0F91-9B1B84BF66EE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5997DBD-1F51-D1FD-5CE5-D88DB0B7F648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F33F516-BF6A-F276-6342-B1BB9C8314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C76F6FF-189A-6B8A-4A63-C248CAEE5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BBAC0A97-DE25-A686-1022-BF8EF02F189D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E441B0-8D52-E91F-6FC9-96D5138EFCC8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71A2BE5-8739-35B4-91DD-0A4B79329B16}"/>
              </a:ext>
            </a:extLst>
          </p:cNvPr>
          <p:cNvSpPr txBox="1"/>
          <p:nvPr/>
        </p:nvSpPr>
        <p:spPr>
          <a:xfrm>
            <a:off x="1318055" y="487477"/>
            <a:ext cx="11950742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Scholarship &amp; Awards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C9C24-A0C6-7113-28FF-520A65085CAB}"/>
              </a:ext>
            </a:extLst>
          </p:cNvPr>
          <p:cNvSpPr txBox="1"/>
          <p:nvPr/>
        </p:nvSpPr>
        <p:spPr>
          <a:xfrm>
            <a:off x="4549562" y="5331665"/>
            <a:ext cx="8150823" cy="151733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Tia Locke-Simmons,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Shantel Edwards, Co-Chair</a:t>
            </a:r>
          </a:p>
        </p:txBody>
      </p:sp>
    </p:spTree>
    <p:extLst>
      <p:ext uri="{BB962C8B-B14F-4D97-AF65-F5344CB8AC3E}">
        <p14:creationId xmlns:p14="http://schemas.microsoft.com/office/powerpoint/2010/main" val="5835368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F88CA7-508D-3069-7547-E105C12CA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0393F3-25EC-119C-41D0-CAA56A1CCBC3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6092A9-AEBE-E738-C6E9-FBB8BC6198A8}"/>
              </a:ext>
            </a:extLst>
          </p:cNvPr>
          <p:cNvSpPr txBox="1"/>
          <p:nvPr/>
        </p:nvSpPr>
        <p:spPr>
          <a:xfrm>
            <a:off x="263611" y="93812"/>
            <a:ext cx="13177764" cy="125094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Scholarship &amp; Awards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EFC7AF6-79A4-9CB7-849F-D6613FA91889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9900C05-F98B-B9B4-382F-2ED89DC4C7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DB0735E-33AA-2A27-EA58-3A68CAA21119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CDFA8681-0066-3E26-08B6-5E4950F2F485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4A62DD52-26E0-8EDB-5BD8-C91135F16CA9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D429A4D-9317-6212-25D6-51124091A4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96126"/>
              </p:ext>
            </p:extLst>
          </p:nvPr>
        </p:nvGraphicFramePr>
        <p:xfrm>
          <a:off x="221984" y="1475013"/>
          <a:ext cx="12859701" cy="564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3227">
                  <a:extLst>
                    <a:ext uri="{9D8B030D-6E8A-4147-A177-3AD203B41FA5}">
                      <a16:colId xmlns:a16="http://schemas.microsoft.com/office/drawing/2014/main" val="1979692848"/>
                    </a:ext>
                  </a:extLst>
                </a:gridCol>
                <a:gridCol w="1705232">
                  <a:extLst>
                    <a:ext uri="{9D8B030D-6E8A-4147-A177-3AD203B41FA5}">
                      <a16:colId xmlns:a16="http://schemas.microsoft.com/office/drawing/2014/main" val="2346510873"/>
                    </a:ext>
                  </a:extLst>
                </a:gridCol>
                <a:gridCol w="5931242">
                  <a:extLst>
                    <a:ext uri="{9D8B030D-6E8A-4147-A177-3AD203B41FA5}">
                      <a16:colId xmlns:a16="http://schemas.microsoft.com/office/drawing/2014/main" val="3419696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Scholarship Name’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Amount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	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Recipient Name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602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HAC Educational Scholarship 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$10,000.00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Camille Dionna White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33721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Jordan Family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$5,000.00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Aidan Briley Randle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744500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Thelma Patten Law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$5,000.00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D’Juan TreVina </a:t>
                      </a:r>
                      <a:r>
                        <a:rPr lang="en-US" sz="1600" b="1" i="0" u="none" strike="noStrike" dirty="0" err="1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Jeneria</a:t>
                      </a:r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 Matthews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910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HAC Service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$5,000.00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Sydney Dominique Lowe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583927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Robins &amp; Gould Family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$4,250.00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Kayaria Christina Love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73915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HAC Educational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Akanbelie Sanaa Abagi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270575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HAC Education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Edward  Bocock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14768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Forces of Fortitude Spring 2019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$2,300.00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Kaci Nycole McNeil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822268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Florece Williams &amp; Jewel Smith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Esther Titiola Aina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88669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Bobbie Nell Jones Nursing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Madysen Lauryn-Cne' Williams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564793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Fonsworth Benbow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$2,000.00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Ziani B Cain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0437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Alpha Tau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$1,850.00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Tailyn Camile Hiner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14056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Jonah Moore Jr.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Amber Lauren Jones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08945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The John L.F. &amp; Verna Reese Powers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Ava Caroline Winn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107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36166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FC0D53-115B-0DB8-A770-8806E0F55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418CE0D-249A-32DC-0707-4AFB80A76B0E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9F7B3C-57CE-F535-0F29-3901393DF121}"/>
              </a:ext>
            </a:extLst>
          </p:cNvPr>
          <p:cNvSpPr txBox="1"/>
          <p:nvPr/>
        </p:nvSpPr>
        <p:spPr>
          <a:xfrm>
            <a:off x="263611" y="93812"/>
            <a:ext cx="13177764" cy="125094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Scholarship &amp; Awards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B52FCF8-8508-585E-FCEE-E19F0C7A3718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AACD6F8-5227-C99A-0F95-AEC2608654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C6F2A33A-B93A-A6F3-E48D-0F808CCADE6D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DBD7C34-DAB0-E628-732A-86E98AB4B19A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D7EC916E-2D29-F8AF-1619-9DD0D8805F5F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333F9C6-FE41-4E2C-2356-1D5CAA9EF7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041700"/>
              </p:ext>
            </p:extLst>
          </p:nvPr>
        </p:nvGraphicFramePr>
        <p:xfrm>
          <a:off x="221984" y="1475013"/>
          <a:ext cx="12859701" cy="564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3227">
                  <a:extLst>
                    <a:ext uri="{9D8B030D-6E8A-4147-A177-3AD203B41FA5}">
                      <a16:colId xmlns:a16="http://schemas.microsoft.com/office/drawing/2014/main" val="1979692848"/>
                    </a:ext>
                  </a:extLst>
                </a:gridCol>
                <a:gridCol w="1705232">
                  <a:extLst>
                    <a:ext uri="{9D8B030D-6E8A-4147-A177-3AD203B41FA5}">
                      <a16:colId xmlns:a16="http://schemas.microsoft.com/office/drawing/2014/main" val="2346510873"/>
                    </a:ext>
                  </a:extLst>
                </a:gridCol>
                <a:gridCol w="5931242">
                  <a:extLst>
                    <a:ext uri="{9D8B030D-6E8A-4147-A177-3AD203B41FA5}">
                      <a16:colId xmlns:a16="http://schemas.microsoft.com/office/drawing/2014/main" val="3419696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Scholarship Name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Amount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	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Recipient Name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602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Linda Hampton Nichols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Nicole Michele Butler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33721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R3D Nursing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Onajite  Abisina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744500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Jenee' Christell Pierre Scholarship 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$1,500.00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Taylar Carolyn Evans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910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Anna Pearl Barrett Endowment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Jada Cyprian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583927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Anna Pearl Barrett Endowment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Ra’Janae Gates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73915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Anna Pearl Barrett Endowment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Makenna Panton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270575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Anna Pearl Barrett Endowment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Edward Pettitt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14768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Anna Pearl Barrett Endowment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$1,800.00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 Granger Tyler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822268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Lanease Fuller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Ajani Nehemiah Davis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88669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Rose Mary McGowen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Amari Jordan Carter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564793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Dr. Ralph West &amp; Mrs. Sheretta West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Baylie  Barker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0437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Lillie DeLoach-Nova Chapius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Chayse Monaí Goodman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14056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McCullough-Gilmore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Collise J’mari Payne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08945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 err="1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Donaville</a:t>
                      </a:r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 Cook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Dustin A Lewis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107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88513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F26C2-B83C-0F56-B3B3-5D9AD66C5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07C6200-8481-A8F7-A68A-0F64D3667098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1F809F1-8538-3A7C-5465-12FC5B10AD4A}"/>
              </a:ext>
            </a:extLst>
          </p:cNvPr>
          <p:cNvSpPr txBox="1"/>
          <p:nvPr/>
        </p:nvSpPr>
        <p:spPr>
          <a:xfrm>
            <a:off x="263611" y="93812"/>
            <a:ext cx="13177764" cy="125094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Scholarship &amp; Awards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7C7015F-1A48-6702-22C1-3DB797D84660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E6050DB-ECA6-D95E-B69F-D1E4928056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F7EA24D-D004-826C-02FC-3F7ED4917309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9F14398-B0C5-EC70-2E82-8708B2BE92DB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7BFB97D-ED80-7251-CE16-792F6CF52D65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7A9B0FA-BFFA-8DA5-A1A7-7CCC1A8B10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816812"/>
              </p:ext>
            </p:extLst>
          </p:nvPr>
        </p:nvGraphicFramePr>
        <p:xfrm>
          <a:off x="221984" y="1475013"/>
          <a:ext cx="12859701" cy="564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3227">
                  <a:extLst>
                    <a:ext uri="{9D8B030D-6E8A-4147-A177-3AD203B41FA5}">
                      <a16:colId xmlns:a16="http://schemas.microsoft.com/office/drawing/2014/main" val="1979692848"/>
                    </a:ext>
                  </a:extLst>
                </a:gridCol>
                <a:gridCol w="1705232">
                  <a:extLst>
                    <a:ext uri="{9D8B030D-6E8A-4147-A177-3AD203B41FA5}">
                      <a16:colId xmlns:a16="http://schemas.microsoft.com/office/drawing/2014/main" val="2346510873"/>
                    </a:ext>
                  </a:extLst>
                </a:gridCol>
                <a:gridCol w="5931242">
                  <a:extLst>
                    <a:ext uri="{9D8B030D-6E8A-4147-A177-3AD203B41FA5}">
                      <a16:colId xmlns:a16="http://schemas.microsoft.com/office/drawing/2014/main" val="3419696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Scholarship Name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Amount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	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Recipient Name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602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Wright Family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Emerie Hannah McCann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33721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Dr. Erika Gentry &amp; Family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Hunter Alexis Edwards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744500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Jenee' Christell Pierre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Joshua Mckale Lott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910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Henry J. Wagner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Keely Marie Anderson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583927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Team Thomas Higher Learning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Kennedi Yvette Turner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73915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Healthcare Friends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MaKenzee  Benson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270575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Mabrie Memorial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Makenzi Rihanna Henderson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14768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Sanders Family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Milan "MiMi"  Harris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822268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Crumbl Cookies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Patrick C Spiller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88669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Dr. Tia Locke-Simmons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Raven Jinae Hollis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30407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Florida Grimes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Samaria Sasha Wilson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14666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Robert &amp; Frances Dalton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Sydney Christine Robertson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006660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Gregory Gerrod Parker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Theodore Charles Hervey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703686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C. Gabriel &amp; Delta Hayes Scholarship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$1,000.00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 err="1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Warneisha</a:t>
                      </a:r>
                      <a:r>
                        <a:rPr lang="en-US" sz="1600" b="1" i="0" u="none" strike="noStrike" dirty="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</a:rPr>
                        <a:t>  Horn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120351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69477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E49D84-AEA1-3733-AB14-27D1FC2E9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3263EC8-EDCA-B700-7B14-E0B829538E4E}"/>
              </a:ext>
            </a:extLst>
          </p:cNvPr>
          <p:cNvSpPr/>
          <p:nvPr/>
        </p:nvSpPr>
        <p:spPr>
          <a:xfrm>
            <a:off x="0" y="16476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5F06E6-D8A5-0319-137B-C2C27D4DD2F7}"/>
              </a:ext>
            </a:extLst>
          </p:cNvPr>
          <p:cNvSpPr txBox="1"/>
          <p:nvPr/>
        </p:nvSpPr>
        <p:spPr>
          <a:xfrm>
            <a:off x="-395277" y="184431"/>
            <a:ext cx="14495540" cy="991036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Scholarship &amp; Awards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D9F33AF-8AB4-9ABD-569E-69C01AF16285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25B0451-70A2-F030-160B-1616D9687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868F3E2D-B97A-C607-722F-353C14362C5E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DF8E7E7E-6A0D-1824-C0C8-E5FD3E81985B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9A03979-0D35-C08E-3C0C-1BA16AC833E7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8F08D208-61C8-2E6F-6E76-E2AF92025E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8223522"/>
              </p:ext>
            </p:extLst>
          </p:nvPr>
        </p:nvGraphicFramePr>
        <p:xfrm>
          <a:off x="1529873" y="160277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011F2FA5-D8EE-FD15-555A-6BCA0F9C6DE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8590712"/>
              </p:ext>
            </p:extLst>
          </p:nvPr>
        </p:nvGraphicFramePr>
        <p:xfrm>
          <a:off x="6181268" y="160277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A5C46058-A7F2-325B-F172-D481F4BC5BF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3942260"/>
              </p:ext>
            </p:extLst>
          </p:nvPr>
        </p:nvGraphicFramePr>
        <p:xfrm>
          <a:off x="1529873" y="4497826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99CB5C75-8706-0013-F128-BBFE2605672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5336551"/>
              </p:ext>
            </p:extLst>
          </p:nvPr>
        </p:nvGraphicFramePr>
        <p:xfrm>
          <a:off x="6101873" y="4497826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10064822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77DBB7-CB38-A4CD-3354-C3FDA67DB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750FFBF-CF30-4A09-48EF-14FAD43CE278}"/>
              </a:ext>
            </a:extLst>
          </p:cNvPr>
          <p:cNvSpPr/>
          <p:nvPr/>
        </p:nvSpPr>
        <p:spPr>
          <a:xfrm>
            <a:off x="0" y="16476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A28714-4125-ADD3-D347-064565F726E6}"/>
              </a:ext>
            </a:extLst>
          </p:cNvPr>
          <p:cNvSpPr txBox="1"/>
          <p:nvPr/>
        </p:nvSpPr>
        <p:spPr>
          <a:xfrm>
            <a:off x="-395277" y="184431"/>
            <a:ext cx="14495540" cy="991036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Scholarship &amp; Awards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E1270C7-17E9-F518-1AC3-F6A5DE1131AE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38472E3-2CE4-EDD0-B458-013EE6A39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0355360-E8EF-E5B5-632C-882402CFE07F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664FC95-B8B6-A7DE-7D2E-6E33607F5480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36C0432-8C5F-35B6-B7F8-DA8C4B6A51CE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2C9851DC-377D-6E64-0D3A-CCF4405A93D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05934151"/>
              </p:ext>
            </p:extLst>
          </p:nvPr>
        </p:nvGraphicFramePr>
        <p:xfrm>
          <a:off x="469490" y="1846207"/>
          <a:ext cx="3949197" cy="23914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669FF991-5D79-C902-0A3D-F18617B1E2E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5125177"/>
              </p:ext>
            </p:extLst>
          </p:nvPr>
        </p:nvGraphicFramePr>
        <p:xfrm>
          <a:off x="4536379" y="1846207"/>
          <a:ext cx="3685007" cy="2588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978AA8FD-5D06-7A5C-0E2F-4767BB4E812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03381849"/>
              </p:ext>
            </p:extLst>
          </p:nvPr>
        </p:nvGraphicFramePr>
        <p:xfrm>
          <a:off x="572729" y="4783857"/>
          <a:ext cx="3402447" cy="23914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6F0BEB42-2782-937A-DD7D-B884AE14BC8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1986021"/>
              </p:ext>
            </p:extLst>
          </p:nvPr>
        </p:nvGraphicFramePr>
        <p:xfrm>
          <a:off x="8339079" y="1897826"/>
          <a:ext cx="3821586" cy="24007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28531004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4F197E-9C7C-7CCD-13D5-0A00371AD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2699D38-C169-4B78-5C35-DC8EAF51AB9A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E1C35E5-613D-18BE-0E30-296E18E98376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E492C91-6B42-B14E-D861-3229F4E398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DC65D62-1A81-8881-300A-1B3548CDE1F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0E4EF8B0-81E8-FC87-CD35-F9D2BE8E664E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C0FF11A-58FD-F628-9964-D28B1B1DBEAF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96C1A08-0590-06DB-53E2-94BDC47C495F}"/>
              </a:ext>
            </a:extLst>
          </p:cNvPr>
          <p:cNvSpPr txBox="1"/>
          <p:nvPr/>
        </p:nvSpPr>
        <p:spPr>
          <a:xfrm>
            <a:off x="3873280" y="510326"/>
            <a:ext cx="8357480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Membership Services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97813-DC53-C18E-74F4-4E35F97D4EED}"/>
              </a:ext>
            </a:extLst>
          </p:cNvPr>
          <p:cNvSpPr txBox="1"/>
          <p:nvPr/>
        </p:nvSpPr>
        <p:spPr>
          <a:xfrm>
            <a:off x="4416318" y="5173411"/>
            <a:ext cx="7271404" cy="140500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Annetra Piper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1</a:t>
            </a:r>
            <a:r>
              <a:rPr kumimoji="0" lang="en-US" sz="44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st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Vice President</a:t>
            </a:r>
          </a:p>
        </p:txBody>
      </p:sp>
    </p:spTree>
    <p:extLst>
      <p:ext uri="{BB962C8B-B14F-4D97-AF65-F5344CB8AC3E}">
        <p14:creationId xmlns:p14="http://schemas.microsoft.com/office/powerpoint/2010/main" val="418807349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6E1BE7-BB0C-E2C6-50F4-4EEA4EDB1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B63D3-4DCF-058F-9E39-EB17250F2BD9}"/>
              </a:ext>
            </a:extLst>
          </p:cNvPr>
          <p:cNvSpPr/>
          <p:nvPr/>
        </p:nvSpPr>
        <p:spPr>
          <a:xfrm>
            <a:off x="0" y="10918"/>
            <a:ext cx="13342938" cy="134121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BF2A65-8AC0-395D-C90E-C6E9CDB677DF}"/>
              </a:ext>
            </a:extLst>
          </p:cNvPr>
          <p:cNvSpPr txBox="1"/>
          <p:nvPr/>
        </p:nvSpPr>
        <p:spPr>
          <a:xfrm>
            <a:off x="1338471" y="260101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72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Membership Services</a:t>
            </a:r>
            <a:endParaRPr lang="en-US" sz="6000" b="1" dirty="0">
              <a:solidFill>
                <a:prstClr val="black"/>
              </a:solidFill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F57C13C-1419-775A-F461-3E337CF5DE35}"/>
              </a:ext>
            </a:extLst>
          </p:cNvPr>
          <p:cNvGrpSpPr/>
          <p:nvPr/>
        </p:nvGrpSpPr>
        <p:grpSpPr>
          <a:xfrm>
            <a:off x="-13658" y="-21610"/>
            <a:ext cx="1867171" cy="1392095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30EB8AF-2CF3-A2B7-50BC-2918A4B9C0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7F51675-E49D-C6B2-6F1E-854CE311005D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97DEC3B-F2F3-08CC-5FD7-51B3711A8996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63251A8-5DCB-189C-7E6D-EBB15390DBE0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BCE9FD9-6E17-EDC6-142C-DF6871AE555E}"/>
              </a:ext>
            </a:extLst>
          </p:cNvPr>
          <p:cNvSpPr txBox="1"/>
          <p:nvPr/>
        </p:nvSpPr>
        <p:spPr>
          <a:xfrm>
            <a:off x="378103" y="1879105"/>
            <a:ext cx="12612681" cy="795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930" marR="0" lvl="0" indent="-43829" algn="ctr" defTabSz="682291" rtl="0" eaLnBrk="1" fontAlgn="auto" latinLnBrk="0" hangingPunct="1">
              <a:lnSpc>
                <a:spcPct val="120000"/>
              </a:lnSpc>
              <a:spcBef>
                <a:spcPts val="119"/>
              </a:spcBef>
              <a:spcAft>
                <a:spcPts val="0"/>
              </a:spcAft>
              <a:buClrTx/>
              <a:buSzTx/>
              <a:buFontTx/>
              <a:buNone/>
              <a:tabLst>
                <a:tab pos="1091191" algn="l"/>
              </a:tabLst>
              <a:defRPr/>
            </a:pP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Membership Services is here to serve you! Join us in meeting our president’s vision. TOGETHER!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aking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pportunities to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ather,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ngage,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alk,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ang-out,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nergize, </a:t>
            </a:r>
            <a:r>
              <a:rPr kumimoji="0" lang="en-US" sz="197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</a:t>
            </a:r>
            <a:r>
              <a:rPr kumimoji="0" lang="en-US" sz="197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elate!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10FBC1-420E-A52F-E8A5-041FB31B49C4}"/>
              </a:ext>
            </a:extLst>
          </p:cNvPr>
          <p:cNvSpPr txBox="1"/>
          <p:nvPr/>
        </p:nvSpPr>
        <p:spPr>
          <a:xfrm>
            <a:off x="3240955" y="1370485"/>
            <a:ext cx="6858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panose="02000000000000000000" pitchFamily="2" charset="0"/>
                <a:cs typeface="+mn-cs"/>
              </a:rPr>
              <a:t>“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panose="02000000000000000000" pitchFamily="2" charset="0"/>
                <a:cs typeface="+mn-cs"/>
              </a:rPr>
              <a:t>Sisterhood and Service go Hand in Hand”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BFB02A81-F7B1-3DC3-839E-6B44C9F47898}"/>
              </a:ext>
            </a:extLst>
          </p:cNvPr>
          <p:cNvSpPr txBox="1"/>
          <p:nvPr/>
        </p:nvSpPr>
        <p:spPr>
          <a:xfrm>
            <a:off x="134624" y="2420677"/>
            <a:ext cx="13326943" cy="4912118"/>
          </a:xfrm>
          <a:prstGeom prst="rect">
            <a:avLst/>
          </a:prstGeom>
        </p:spPr>
        <p:txBody>
          <a:bodyPr vert="horz" wrap="square" lIns="0" tIns="73664" rIns="0" bIns="0" rtlCol="0">
            <a:spAutoFit/>
          </a:bodyPr>
          <a:lstStyle/>
          <a:p>
            <a:pPr marL="38917" marR="9876544" defTabSz="1000719">
              <a:spcBef>
                <a:spcPts val="1806"/>
              </a:spcBef>
            </a:pPr>
            <a:r>
              <a:rPr sz="2189" b="1" kern="0" dirty="0">
                <a:solidFill>
                  <a:srgbClr val="C00000"/>
                </a:solidFill>
                <a:latin typeface="Calibri"/>
                <a:cs typeface="Calibri"/>
              </a:rPr>
              <a:t>∆ Strategy – Retention</a:t>
            </a:r>
          </a:p>
          <a:p>
            <a:pPr marL="956243" indent="-371795" defTabSz="1000719">
              <a:spcBef>
                <a:spcPts val="104"/>
              </a:spcBef>
              <a:buFont typeface="Wingdings"/>
              <a:buChar char=""/>
              <a:tabLst>
                <a:tab pos="956243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Golden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Girls</a:t>
            </a:r>
            <a:r>
              <a:rPr sz="2189" b="1" kern="0" spc="-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Celebration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56243" indent="-371795" defTabSz="1000719">
              <a:spcBef>
                <a:spcPts val="120"/>
              </a:spcBef>
              <a:buFont typeface="Wingdings"/>
              <a:buChar char=""/>
              <a:tabLst>
                <a:tab pos="956243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Sister</a:t>
            </a:r>
            <a:r>
              <a:rPr sz="2189" b="1" kern="0" spc="-71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Circles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/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Soror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Check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Up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56243" indent="-371795" defTabSz="1000719">
              <a:spcBef>
                <a:spcPts val="104"/>
              </a:spcBef>
              <a:buFont typeface="Wingdings"/>
              <a:buChar char=""/>
              <a:tabLst>
                <a:tab pos="956243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Dancing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with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the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Silver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Stars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in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partnership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with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HAC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Wellness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Initiative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55548" indent="-371100" defTabSz="1000719">
              <a:spcBef>
                <a:spcPts val="104"/>
              </a:spcBef>
              <a:buFont typeface="Wingdings"/>
              <a:buChar char=""/>
              <a:tabLst>
                <a:tab pos="955548" algn="l"/>
              </a:tabLst>
            </a:pP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Prayer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and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Pastries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in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partnership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with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the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Chaplain’s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Care</a:t>
            </a:r>
            <a:r>
              <a:rPr sz="2189" b="1" kern="0" spc="-1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Council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-</a:t>
            </a:r>
            <a:r>
              <a:rPr sz="2189" b="1" kern="0" spc="4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May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31,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2025</a:t>
            </a:r>
            <a:endParaRPr sz="2189" b="1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38917" defTabSz="1000719">
              <a:spcBef>
                <a:spcPts val="1806"/>
              </a:spcBef>
            </a:pPr>
            <a:r>
              <a:rPr sz="2189" b="1" kern="0" dirty="0">
                <a:solidFill>
                  <a:srgbClr val="C00000"/>
                </a:solidFill>
                <a:latin typeface="Calibri"/>
                <a:cs typeface="Calibri"/>
              </a:rPr>
              <a:t>∆</a:t>
            </a:r>
            <a:r>
              <a:rPr sz="2189" b="1" kern="0" spc="-38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Strategy</a:t>
            </a:r>
            <a:r>
              <a:rPr sz="2189" b="1" kern="0" spc="-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–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Retention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and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Reclamation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14546" indent="-375270" defTabSz="1000719">
              <a:spcBef>
                <a:spcPts val="104"/>
              </a:spcBef>
              <a:buFont typeface="Wingdings"/>
              <a:buChar char=""/>
              <a:tabLst>
                <a:tab pos="914546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The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Great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Elephant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Exchange: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Sisterly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Celebration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in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partnership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with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Arts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and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Letters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14546" indent="-375270" defTabSz="1000719">
              <a:spcBef>
                <a:spcPts val="120"/>
              </a:spcBef>
              <a:buFont typeface="Wingdings"/>
              <a:buChar char=""/>
              <a:tabLst>
                <a:tab pos="914546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Black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Excellence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with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Sister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Twist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at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the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Shrine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–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May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16,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2025</a:t>
            </a:r>
            <a:r>
              <a:rPr sz="2189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(6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–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9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p.m.)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38917" defTabSz="1000719">
              <a:spcBef>
                <a:spcPts val="1784"/>
              </a:spcBef>
            </a:pPr>
            <a:r>
              <a:rPr sz="2189" b="1" kern="0" dirty="0">
                <a:solidFill>
                  <a:srgbClr val="C00000"/>
                </a:solidFill>
                <a:latin typeface="Calibri"/>
                <a:cs typeface="Calibri"/>
              </a:rPr>
              <a:t>∆</a:t>
            </a:r>
            <a:r>
              <a:rPr sz="2189" b="1" kern="0" spc="-71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Strategy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–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Developing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Leaders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56243" indent="-416966" defTabSz="1000719">
              <a:spcBef>
                <a:spcPts val="120"/>
              </a:spcBef>
              <a:buFont typeface="Wingdings"/>
              <a:buChar char=""/>
              <a:tabLst>
                <a:tab pos="956243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L.E.A.D.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 Presentation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–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June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14,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2025</a:t>
            </a:r>
            <a:endParaRPr sz="2189" b="1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956243" indent="-416966" defTabSz="1000719">
              <a:spcBef>
                <a:spcPts val="104"/>
              </a:spcBef>
              <a:buFont typeface="Wingdings"/>
              <a:buChar char=""/>
              <a:tabLst>
                <a:tab pos="956243" algn="l"/>
              </a:tabLst>
            </a:pP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Collegiate</a:t>
            </a:r>
            <a:r>
              <a:rPr sz="2189" b="1" kern="0" spc="-71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Connection</a:t>
            </a:r>
            <a:r>
              <a:rPr sz="2189" b="1" kern="0" spc="-8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Career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Fair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and</a:t>
            </a:r>
            <a:r>
              <a:rPr sz="2189" b="1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Informational</a:t>
            </a:r>
            <a:r>
              <a:rPr sz="2189" b="1" kern="0" spc="-9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Sessions</a:t>
            </a:r>
            <a:endParaRPr sz="2189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13899" defTabSz="1000719">
              <a:spcBef>
                <a:spcPts val="1800"/>
              </a:spcBef>
            </a:pPr>
            <a:r>
              <a:rPr sz="2189" b="1" kern="0" dirty="0">
                <a:solidFill>
                  <a:srgbClr val="C00000"/>
                </a:solidFill>
                <a:latin typeface="Calibri"/>
                <a:cs typeface="Calibri"/>
              </a:rPr>
              <a:t>∆</a:t>
            </a:r>
            <a:r>
              <a:rPr sz="2189" b="1" kern="0" spc="-49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Monthly</a:t>
            </a:r>
            <a:r>
              <a:rPr sz="2189" b="1" kern="0" spc="-49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Committee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meeting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-</a:t>
            </a:r>
            <a:r>
              <a:rPr sz="2189" b="1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May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5,</a:t>
            </a:r>
            <a:r>
              <a:rPr sz="2189" b="1" kern="0" spc="-33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2025,</a:t>
            </a:r>
            <a:r>
              <a:rPr sz="2189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at</a:t>
            </a:r>
            <a:r>
              <a:rPr sz="2189" b="1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7:30</a:t>
            </a:r>
            <a:r>
              <a:rPr sz="2189" b="1" kern="0" spc="-4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2189" b="1" kern="0" spc="-22" dirty="0">
                <a:solidFill>
                  <a:sysClr val="windowText" lastClr="000000"/>
                </a:solidFill>
                <a:latin typeface="Calibri"/>
                <a:cs typeface="Calibri"/>
              </a:rPr>
              <a:t>p.m.</a:t>
            </a:r>
            <a:endParaRPr sz="2189" b="1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80572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5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949271" y="317876"/>
            <a:ext cx="1419772" cy="317195"/>
          </a:xfrm>
          <a:prstGeom prst="rect">
            <a:avLst/>
          </a:prstGeom>
        </p:spPr>
        <p:txBody>
          <a:bodyPr vert="horz" wrap="square" lIns="0" tIns="13899" rIns="0" bIns="0" rtlCol="0">
            <a:spAutoFit/>
          </a:bodyPr>
          <a:lstStyle/>
          <a:p>
            <a:pPr marL="13899" defTabSz="1000719">
              <a:spcBef>
                <a:spcPts val="109"/>
              </a:spcBef>
            </a:pPr>
            <a:r>
              <a:rPr sz="1970" kern="0" dirty="0">
                <a:solidFill>
                  <a:sysClr val="windowText" lastClr="000000"/>
                </a:solidFill>
                <a:latin typeface="Calibri"/>
                <a:cs typeface="Calibri"/>
              </a:rPr>
              <a:t>Delta</a:t>
            </a:r>
            <a:r>
              <a:rPr sz="1970" kern="0" spc="-66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Gamma</a:t>
            </a:r>
            <a:endParaRPr sz="197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186549" y="4993186"/>
            <a:ext cx="765829" cy="317195"/>
          </a:xfrm>
          <a:prstGeom prst="rect">
            <a:avLst/>
          </a:prstGeom>
        </p:spPr>
        <p:txBody>
          <a:bodyPr vert="horz" wrap="square" lIns="0" tIns="13899" rIns="0" bIns="0" rtlCol="0">
            <a:spAutoFit/>
          </a:bodyPr>
          <a:lstStyle/>
          <a:p>
            <a:pPr marL="13899" defTabSz="1000719">
              <a:spcBef>
                <a:spcPts val="109"/>
              </a:spcBef>
            </a:pPr>
            <a:r>
              <a:rPr sz="1970" kern="0" dirty="0">
                <a:solidFill>
                  <a:sysClr val="windowText" lastClr="000000"/>
                </a:solidFill>
                <a:latin typeface="Calibri"/>
                <a:cs typeface="Calibri"/>
              </a:rPr>
              <a:t>Rho</a:t>
            </a:r>
            <a:r>
              <a:rPr sz="1970" kern="0" spc="-38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kern="0" spc="-27" dirty="0">
                <a:solidFill>
                  <a:sysClr val="windowText" lastClr="000000"/>
                </a:solidFill>
                <a:latin typeface="Calibri"/>
                <a:cs typeface="Calibri"/>
              </a:rPr>
              <a:t>Psi</a:t>
            </a:r>
            <a:endParaRPr sz="1970" kern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36105" y="2998418"/>
            <a:ext cx="3861807" cy="1077403"/>
          </a:xfrm>
          <a:prstGeom prst="rect">
            <a:avLst/>
          </a:prstGeom>
        </p:spPr>
        <p:txBody>
          <a:bodyPr vert="horz" wrap="square" lIns="0" tIns="13899" rIns="0" bIns="0" rtlCol="0">
            <a:spAutoFit/>
          </a:bodyPr>
          <a:lstStyle/>
          <a:p>
            <a:pPr marR="5560" algn="r" defTabSz="1000719">
              <a:spcBef>
                <a:spcPts val="109"/>
              </a:spcBef>
            </a:pPr>
            <a:r>
              <a:rPr sz="1970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Collegiate</a:t>
            </a:r>
            <a:r>
              <a:rPr sz="1970" b="1" kern="0" spc="-55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Career</a:t>
            </a:r>
            <a:r>
              <a:rPr sz="1970" b="1" kern="0" spc="-77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b="1" kern="0" dirty="0">
                <a:solidFill>
                  <a:sysClr val="windowText" lastClr="000000"/>
                </a:solidFill>
                <a:latin typeface="Calibri"/>
                <a:cs typeface="Calibri"/>
              </a:rPr>
              <a:t>Planning</a:t>
            </a:r>
            <a:r>
              <a:rPr sz="1970" b="1" kern="0" spc="-60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b="1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Workshop</a:t>
            </a:r>
            <a:endParaRPr sz="197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defTabSz="1000719">
              <a:spcBef>
                <a:spcPts val="1160"/>
              </a:spcBef>
            </a:pPr>
            <a:endParaRPr sz="197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R="62545" algn="r" defTabSz="1000719">
              <a:spcBef>
                <a:spcPts val="5"/>
              </a:spcBef>
            </a:pPr>
            <a:r>
              <a:rPr sz="1970" kern="0" dirty="0">
                <a:solidFill>
                  <a:sysClr val="windowText" lastClr="000000"/>
                </a:solidFill>
                <a:latin typeface="Calibri"/>
                <a:cs typeface="Calibri"/>
              </a:rPr>
              <a:t>Zeta</a:t>
            </a:r>
            <a:r>
              <a:rPr sz="1970" kern="0" spc="-104" dirty="0">
                <a:solidFill>
                  <a:sysClr val="windowText" lastClr="000000"/>
                </a:solidFill>
                <a:latin typeface="Calibri"/>
                <a:cs typeface="Calibri"/>
              </a:rPr>
              <a:t> </a:t>
            </a:r>
            <a:r>
              <a:rPr sz="1970" kern="0" spc="-11" dirty="0">
                <a:solidFill>
                  <a:sysClr val="windowText" lastClr="000000"/>
                </a:solidFill>
                <a:latin typeface="Calibri"/>
                <a:cs typeface="Calibri"/>
              </a:rPr>
              <a:t>Sigma</a:t>
            </a:r>
            <a:endParaRPr sz="197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07336" y="97261"/>
            <a:ext cx="6542904" cy="5605424"/>
          </a:xfrm>
          <a:custGeom>
            <a:avLst/>
            <a:gdLst/>
            <a:ahLst/>
            <a:cxnLst/>
            <a:rect l="l" t="t" r="r" b="b"/>
            <a:pathLst>
              <a:path w="5978525" h="5121910">
                <a:moveTo>
                  <a:pt x="5344279" y="4505742"/>
                </a:moveTo>
                <a:lnTo>
                  <a:pt x="5372418" y="4461672"/>
                </a:lnTo>
                <a:lnTo>
                  <a:pt x="5404813" y="4423610"/>
                </a:lnTo>
                <a:lnTo>
                  <a:pt x="5440815" y="4391381"/>
                </a:lnTo>
                <a:lnTo>
                  <a:pt x="5479774" y="4364812"/>
                </a:lnTo>
                <a:lnTo>
                  <a:pt x="5521043" y="4343730"/>
                </a:lnTo>
                <a:lnTo>
                  <a:pt x="5563972" y="4327960"/>
                </a:lnTo>
                <a:lnTo>
                  <a:pt x="5607913" y="4317328"/>
                </a:lnTo>
                <a:lnTo>
                  <a:pt x="5652216" y="4311662"/>
                </a:lnTo>
                <a:lnTo>
                  <a:pt x="5696234" y="4310787"/>
                </a:lnTo>
                <a:lnTo>
                  <a:pt x="5739317" y="4314530"/>
                </a:lnTo>
                <a:lnTo>
                  <a:pt x="5780816" y="4322716"/>
                </a:lnTo>
                <a:lnTo>
                  <a:pt x="5820084" y="4335173"/>
                </a:lnTo>
                <a:lnTo>
                  <a:pt x="5856471" y="4351726"/>
                </a:lnTo>
                <a:lnTo>
                  <a:pt x="5889327" y="4372201"/>
                </a:lnTo>
                <a:lnTo>
                  <a:pt x="5930576" y="4409889"/>
                </a:lnTo>
                <a:lnTo>
                  <a:pt x="5960233" y="4455426"/>
                </a:lnTo>
                <a:lnTo>
                  <a:pt x="5976109" y="4508225"/>
                </a:lnTo>
                <a:lnTo>
                  <a:pt x="5977961" y="4527337"/>
                </a:lnTo>
                <a:lnTo>
                  <a:pt x="5977957" y="4547169"/>
                </a:lnTo>
                <a:lnTo>
                  <a:pt x="5972058" y="4588906"/>
                </a:lnTo>
                <a:lnTo>
                  <a:pt x="5957763" y="4633264"/>
                </a:lnTo>
                <a:lnTo>
                  <a:pt x="5934424" y="4680067"/>
                </a:lnTo>
                <a:lnTo>
                  <a:pt x="5901393" y="4729142"/>
                </a:lnTo>
                <a:lnTo>
                  <a:pt x="5858020" y="4780315"/>
                </a:lnTo>
                <a:lnTo>
                  <a:pt x="5803657" y="4833413"/>
                </a:lnTo>
                <a:lnTo>
                  <a:pt x="5772151" y="4860630"/>
                </a:lnTo>
                <a:lnTo>
                  <a:pt x="5737654" y="4888262"/>
                </a:lnTo>
                <a:lnTo>
                  <a:pt x="5700086" y="4916289"/>
                </a:lnTo>
                <a:lnTo>
                  <a:pt x="5659364" y="4944688"/>
                </a:lnTo>
                <a:lnTo>
                  <a:pt x="5615408" y="4973439"/>
                </a:lnTo>
                <a:lnTo>
                  <a:pt x="5568137" y="5002518"/>
                </a:lnTo>
                <a:lnTo>
                  <a:pt x="5517470" y="5031905"/>
                </a:lnTo>
                <a:lnTo>
                  <a:pt x="5463325" y="5061577"/>
                </a:lnTo>
                <a:lnTo>
                  <a:pt x="5405622" y="5091514"/>
                </a:lnTo>
                <a:lnTo>
                  <a:pt x="5344279" y="5121692"/>
                </a:lnTo>
                <a:lnTo>
                  <a:pt x="5282936" y="5091514"/>
                </a:lnTo>
                <a:lnTo>
                  <a:pt x="5225233" y="5061577"/>
                </a:lnTo>
                <a:lnTo>
                  <a:pt x="5171088" y="5031905"/>
                </a:lnTo>
                <a:lnTo>
                  <a:pt x="5120420" y="5002518"/>
                </a:lnTo>
                <a:lnTo>
                  <a:pt x="5073149" y="4973439"/>
                </a:lnTo>
                <a:lnTo>
                  <a:pt x="5029194" y="4944688"/>
                </a:lnTo>
                <a:lnTo>
                  <a:pt x="4988472" y="4916289"/>
                </a:lnTo>
                <a:lnTo>
                  <a:pt x="4950903" y="4888262"/>
                </a:lnTo>
                <a:lnTo>
                  <a:pt x="4916407" y="4860630"/>
                </a:lnTo>
                <a:lnTo>
                  <a:pt x="4884901" y="4833413"/>
                </a:lnTo>
                <a:lnTo>
                  <a:pt x="4856305" y="4806634"/>
                </a:lnTo>
                <a:lnTo>
                  <a:pt x="4807518" y="4754477"/>
                </a:lnTo>
                <a:lnTo>
                  <a:pt x="4769397" y="4704331"/>
                </a:lnTo>
                <a:lnTo>
                  <a:pt x="4741293" y="4656370"/>
                </a:lnTo>
                <a:lnTo>
                  <a:pt x="4722558" y="4610768"/>
                </a:lnTo>
                <a:lnTo>
                  <a:pt x="4712542" y="4567699"/>
                </a:lnTo>
                <a:lnTo>
                  <a:pt x="4710597" y="4527337"/>
                </a:lnTo>
                <a:lnTo>
                  <a:pt x="4712448" y="4508225"/>
                </a:lnTo>
                <a:lnTo>
                  <a:pt x="4728325" y="4455426"/>
                </a:lnTo>
                <a:lnTo>
                  <a:pt x="4757982" y="4409889"/>
                </a:lnTo>
                <a:lnTo>
                  <a:pt x="4799230" y="4372201"/>
                </a:lnTo>
                <a:lnTo>
                  <a:pt x="4832087" y="4351726"/>
                </a:lnTo>
                <a:lnTo>
                  <a:pt x="4868474" y="4335173"/>
                </a:lnTo>
                <a:lnTo>
                  <a:pt x="4907741" y="4322716"/>
                </a:lnTo>
                <a:lnTo>
                  <a:pt x="4949241" y="4314530"/>
                </a:lnTo>
                <a:lnTo>
                  <a:pt x="4992324" y="4310787"/>
                </a:lnTo>
                <a:lnTo>
                  <a:pt x="5014257" y="4310637"/>
                </a:lnTo>
                <a:lnTo>
                  <a:pt x="5036342" y="4311662"/>
                </a:lnTo>
                <a:lnTo>
                  <a:pt x="5080645" y="4317328"/>
                </a:lnTo>
                <a:lnTo>
                  <a:pt x="5124586" y="4327960"/>
                </a:lnTo>
                <a:lnTo>
                  <a:pt x="5167515" y="4343730"/>
                </a:lnTo>
                <a:lnTo>
                  <a:pt x="5208783" y="4364812"/>
                </a:lnTo>
                <a:lnTo>
                  <a:pt x="5247743" y="4391381"/>
                </a:lnTo>
                <a:lnTo>
                  <a:pt x="5283744" y="4423610"/>
                </a:lnTo>
                <a:lnTo>
                  <a:pt x="5316139" y="4461672"/>
                </a:lnTo>
                <a:lnTo>
                  <a:pt x="5344279" y="4505742"/>
                </a:lnTo>
                <a:close/>
              </a:path>
              <a:path w="5978525" h="5121910">
                <a:moveTo>
                  <a:pt x="4530463" y="237526"/>
                </a:moveTo>
                <a:lnTo>
                  <a:pt x="4557947" y="191586"/>
                </a:lnTo>
                <a:lnTo>
                  <a:pt x="4589079" y="150920"/>
                </a:lnTo>
                <a:lnTo>
                  <a:pt x="4623400" y="115398"/>
                </a:lnTo>
                <a:lnTo>
                  <a:pt x="4660448" y="84893"/>
                </a:lnTo>
                <a:lnTo>
                  <a:pt x="4699764" y="59275"/>
                </a:lnTo>
                <a:lnTo>
                  <a:pt x="4740886" y="38417"/>
                </a:lnTo>
                <a:lnTo>
                  <a:pt x="4783354" y="22189"/>
                </a:lnTo>
                <a:lnTo>
                  <a:pt x="4826708" y="10463"/>
                </a:lnTo>
                <a:lnTo>
                  <a:pt x="4870488" y="3110"/>
                </a:lnTo>
                <a:lnTo>
                  <a:pt x="4914231" y="2"/>
                </a:lnTo>
                <a:lnTo>
                  <a:pt x="4957479" y="1010"/>
                </a:lnTo>
                <a:lnTo>
                  <a:pt x="4999770" y="6005"/>
                </a:lnTo>
                <a:lnTo>
                  <a:pt x="5040645" y="14859"/>
                </a:lnTo>
                <a:lnTo>
                  <a:pt x="5079641" y="27444"/>
                </a:lnTo>
                <a:lnTo>
                  <a:pt x="5116300" y="43630"/>
                </a:lnTo>
                <a:lnTo>
                  <a:pt x="5150160" y="63289"/>
                </a:lnTo>
                <a:lnTo>
                  <a:pt x="5180761" y="86292"/>
                </a:lnTo>
                <a:lnTo>
                  <a:pt x="5219545" y="126786"/>
                </a:lnTo>
                <a:lnTo>
                  <a:pt x="5248405" y="174081"/>
                </a:lnTo>
                <a:lnTo>
                  <a:pt x="5265787" y="227744"/>
                </a:lnTo>
                <a:lnTo>
                  <a:pt x="5270232" y="266842"/>
                </a:lnTo>
                <a:lnTo>
                  <a:pt x="5270138" y="287339"/>
                </a:lnTo>
                <a:lnTo>
                  <a:pt x="5265031" y="330152"/>
                </a:lnTo>
                <a:lnTo>
                  <a:pt x="5252981" y="375279"/>
                </a:lnTo>
                <a:lnTo>
                  <a:pt x="5233527" y="422594"/>
                </a:lnTo>
                <a:lnTo>
                  <a:pt x="5206208" y="471966"/>
                </a:lnTo>
                <a:lnTo>
                  <a:pt x="5170565" y="523268"/>
                </a:lnTo>
                <a:lnTo>
                  <a:pt x="5126136" y="576372"/>
                </a:lnTo>
                <a:lnTo>
                  <a:pt x="5072462" y="631147"/>
                </a:lnTo>
                <a:lnTo>
                  <a:pt x="5042014" y="659122"/>
                </a:lnTo>
                <a:lnTo>
                  <a:pt x="5009081" y="687466"/>
                </a:lnTo>
                <a:lnTo>
                  <a:pt x="4973607" y="716164"/>
                </a:lnTo>
                <a:lnTo>
                  <a:pt x="4935533" y="745200"/>
                </a:lnTo>
                <a:lnTo>
                  <a:pt x="4894803" y="774558"/>
                </a:lnTo>
                <a:lnTo>
                  <a:pt x="4851358" y="804221"/>
                </a:lnTo>
                <a:lnTo>
                  <a:pt x="4805141" y="834173"/>
                </a:lnTo>
                <a:lnTo>
                  <a:pt x="4756095" y="864399"/>
                </a:lnTo>
                <a:lnTo>
                  <a:pt x="4704162" y="894883"/>
                </a:lnTo>
                <a:lnTo>
                  <a:pt x="4649284" y="925607"/>
                </a:lnTo>
                <a:lnTo>
                  <a:pt x="4591403" y="956557"/>
                </a:lnTo>
                <a:lnTo>
                  <a:pt x="4530463" y="987715"/>
                </a:lnTo>
                <a:lnTo>
                  <a:pt x="4469528" y="956557"/>
                </a:lnTo>
                <a:lnTo>
                  <a:pt x="4411653" y="925607"/>
                </a:lnTo>
                <a:lnTo>
                  <a:pt x="4356779" y="894883"/>
                </a:lnTo>
                <a:lnTo>
                  <a:pt x="4304851" y="864399"/>
                </a:lnTo>
                <a:lnTo>
                  <a:pt x="4255809" y="834173"/>
                </a:lnTo>
                <a:lnTo>
                  <a:pt x="4209597" y="804221"/>
                </a:lnTo>
                <a:lnTo>
                  <a:pt x="4166156" y="774558"/>
                </a:lnTo>
                <a:lnTo>
                  <a:pt x="4125430" y="745200"/>
                </a:lnTo>
                <a:lnTo>
                  <a:pt x="4087361" y="716164"/>
                </a:lnTo>
                <a:lnTo>
                  <a:pt x="4051890" y="687466"/>
                </a:lnTo>
                <a:lnTo>
                  <a:pt x="4018962" y="659122"/>
                </a:lnTo>
                <a:lnTo>
                  <a:pt x="3988517" y="631147"/>
                </a:lnTo>
                <a:lnTo>
                  <a:pt x="3960499" y="603558"/>
                </a:lnTo>
                <a:lnTo>
                  <a:pt x="3911511" y="549603"/>
                </a:lnTo>
                <a:lnTo>
                  <a:pt x="3871539" y="497384"/>
                </a:lnTo>
                <a:lnTo>
                  <a:pt x="3840121" y="447031"/>
                </a:lnTo>
                <a:lnTo>
                  <a:pt x="3816797" y="398671"/>
                </a:lnTo>
                <a:lnTo>
                  <a:pt x="3801106" y="352434"/>
                </a:lnTo>
                <a:lnTo>
                  <a:pt x="3792589" y="308448"/>
                </a:lnTo>
                <a:lnTo>
                  <a:pt x="3790783" y="266842"/>
                </a:lnTo>
                <a:lnTo>
                  <a:pt x="3792254" y="246971"/>
                </a:lnTo>
                <a:lnTo>
                  <a:pt x="3799654" y="209176"/>
                </a:lnTo>
                <a:lnTo>
                  <a:pt x="3821037" y="157587"/>
                </a:lnTo>
                <a:lnTo>
                  <a:pt x="3853378" y="112511"/>
                </a:lnTo>
                <a:lnTo>
                  <a:pt x="3895124" y="74380"/>
                </a:lnTo>
                <a:lnTo>
                  <a:pt x="3927411" y="53033"/>
                </a:lnTo>
                <a:lnTo>
                  <a:pt x="3962726" y="35095"/>
                </a:lnTo>
                <a:lnTo>
                  <a:pt x="4000609" y="20693"/>
                </a:lnTo>
                <a:lnTo>
                  <a:pt x="4040599" y="9958"/>
                </a:lnTo>
                <a:lnTo>
                  <a:pt x="4082236" y="3017"/>
                </a:lnTo>
                <a:lnTo>
                  <a:pt x="4125059" y="0"/>
                </a:lnTo>
                <a:lnTo>
                  <a:pt x="4146771" y="2"/>
                </a:lnTo>
                <a:lnTo>
                  <a:pt x="4190510" y="3110"/>
                </a:lnTo>
                <a:lnTo>
                  <a:pt x="4234283" y="10463"/>
                </a:lnTo>
                <a:lnTo>
                  <a:pt x="4277631" y="22189"/>
                </a:lnTo>
                <a:lnTo>
                  <a:pt x="4320093" y="38417"/>
                </a:lnTo>
                <a:lnTo>
                  <a:pt x="4361208" y="59275"/>
                </a:lnTo>
                <a:lnTo>
                  <a:pt x="4400515" y="84893"/>
                </a:lnTo>
                <a:lnTo>
                  <a:pt x="4437555" y="115398"/>
                </a:lnTo>
                <a:lnTo>
                  <a:pt x="4471867" y="150920"/>
                </a:lnTo>
                <a:lnTo>
                  <a:pt x="4502990" y="191586"/>
                </a:lnTo>
                <a:lnTo>
                  <a:pt x="4530463" y="237526"/>
                </a:lnTo>
                <a:close/>
              </a:path>
              <a:path w="5978525" h="5121910">
                <a:moveTo>
                  <a:pt x="739894" y="3297210"/>
                </a:moveTo>
                <a:lnTo>
                  <a:pt x="767792" y="3253701"/>
                </a:lnTo>
                <a:lnTo>
                  <a:pt x="799434" y="3215259"/>
                </a:lnTo>
                <a:lnTo>
                  <a:pt x="834342" y="3181758"/>
                </a:lnTo>
                <a:lnTo>
                  <a:pt x="872034" y="3153075"/>
                </a:lnTo>
                <a:lnTo>
                  <a:pt x="912030" y="3129082"/>
                </a:lnTo>
                <a:lnTo>
                  <a:pt x="953851" y="3109655"/>
                </a:lnTo>
                <a:lnTo>
                  <a:pt x="997016" y="3094669"/>
                </a:lnTo>
                <a:lnTo>
                  <a:pt x="1041045" y="3083998"/>
                </a:lnTo>
                <a:lnTo>
                  <a:pt x="1085457" y="3077516"/>
                </a:lnTo>
                <a:lnTo>
                  <a:pt x="1129772" y="3075099"/>
                </a:lnTo>
                <a:lnTo>
                  <a:pt x="1173511" y="3076621"/>
                </a:lnTo>
                <a:lnTo>
                  <a:pt x="1216193" y="3081956"/>
                </a:lnTo>
                <a:lnTo>
                  <a:pt x="1257337" y="3090979"/>
                </a:lnTo>
                <a:lnTo>
                  <a:pt x="1296465" y="3103565"/>
                </a:lnTo>
                <a:lnTo>
                  <a:pt x="1333094" y="3119589"/>
                </a:lnTo>
                <a:lnTo>
                  <a:pt x="1366746" y="3138924"/>
                </a:lnTo>
                <a:lnTo>
                  <a:pt x="1410589" y="3173864"/>
                </a:lnTo>
                <a:lnTo>
                  <a:pt x="1445031" y="3215550"/>
                </a:lnTo>
                <a:lnTo>
                  <a:pt x="1468452" y="3263560"/>
                </a:lnTo>
                <a:lnTo>
                  <a:pt x="1479229" y="3317471"/>
                </a:lnTo>
                <a:lnTo>
                  <a:pt x="1479732" y="3336679"/>
                </a:lnTo>
                <a:lnTo>
                  <a:pt x="1478590" y="3356480"/>
                </a:lnTo>
                <a:lnTo>
                  <a:pt x="1471132" y="3397799"/>
                </a:lnTo>
                <a:lnTo>
                  <a:pt x="1456374" y="3441301"/>
                </a:lnTo>
                <a:lnTo>
                  <a:pt x="1433836" y="3486862"/>
                </a:lnTo>
                <a:lnTo>
                  <a:pt x="1403038" y="3534356"/>
                </a:lnTo>
                <a:lnTo>
                  <a:pt x="1363499" y="3583657"/>
                </a:lnTo>
                <a:lnTo>
                  <a:pt x="1314741" y="3634640"/>
                </a:lnTo>
                <a:lnTo>
                  <a:pt x="1286753" y="3660724"/>
                </a:lnTo>
                <a:lnTo>
                  <a:pt x="1256281" y="3687180"/>
                </a:lnTo>
                <a:lnTo>
                  <a:pt x="1223263" y="3713995"/>
                </a:lnTo>
                <a:lnTo>
                  <a:pt x="1187640" y="3741152"/>
                </a:lnTo>
                <a:lnTo>
                  <a:pt x="1149352" y="3768636"/>
                </a:lnTo>
                <a:lnTo>
                  <a:pt x="1108339" y="3796430"/>
                </a:lnTo>
                <a:lnTo>
                  <a:pt x="1064540" y="3824519"/>
                </a:lnTo>
                <a:lnTo>
                  <a:pt x="1017896" y="3852888"/>
                </a:lnTo>
                <a:lnTo>
                  <a:pt x="968346" y="3881521"/>
                </a:lnTo>
                <a:lnTo>
                  <a:pt x="915831" y="3910402"/>
                </a:lnTo>
                <a:lnTo>
                  <a:pt x="860291" y="3939516"/>
                </a:lnTo>
                <a:lnTo>
                  <a:pt x="801665" y="3968846"/>
                </a:lnTo>
                <a:lnTo>
                  <a:pt x="739894" y="3998377"/>
                </a:lnTo>
                <a:lnTo>
                  <a:pt x="678117" y="3968846"/>
                </a:lnTo>
                <a:lnTo>
                  <a:pt x="619487" y="3939516"/>
                </a:lnTo>
                <a:lnTo>
                  <a:pt x="563942" y="3910402"/>
                </a:lnTo>
                <a:lnTo>
                  <a:pt x="511422" y="3881521"/>
                </a:lnTo>
                <a:lnTo>
                  <a:pt x="461869" y="3852888"/>
                </a:lnTo>
                <a:lnTo>
                  <a:pt x="415221" y="3824519"/>
                </a:lnTo>
                <a:lnTo>
                  <a:pt x="371419" y="3796430"/>
                </a:lnTo>
                <a:lnTo>
                  <a:pt x="330402" y="3768636"/>
                </a:lnTo>
                <a:lnTo>
                  <a:pt x="292111" y="3741152"/>
                </a:lnTo>
                <a:lnTo>
                  <a:pt x="256485" y="3713995"/>
                </a:lnTo>
                <a:lnTo>
                  <a:pt x="223465" y="3687180"/>
                </a:lnTo>
                <a:lnTo>
                  <a:pt x="192990" y="3660724"/>
                </a:lnTo>
                <a:lnTo>
                  <a:pt x="165001" y="3634640"/>
                </a:lnTo>
                <a:lnTo>
                  <a:pt x="116238" y="3583657"/>
                </a:lnTo>
                <a:lnTo>
                  <a:pt x="76697" y="3534356"/>
                </a:lnTo>
                <a:lnTo>
                  <a:pt x="45897" y="3486862"/>
                </a:lnTo>
                <a:lnTo>
                  <a:pt x="23358" y="3441301"/>
                </a:lnTo>
                <a:lnTo>
                  <a:pt x="8599" y="3397799"/>
                </a:lnTo>
                <a:lnTo>
                  <a:pt x="1141" y="3356480"/>
                </a:lnTo>
                <a:lnTo>
                  <a:pt x="0" y="3336679"/>
                </a:lnTo>
                <a:lnTo>
                  <a:pt x="503" y="3317471"/>
                </a:lnTo>
                <a:lnTo>
                  <a:pt x="11282" y="3263560"/>
                </a:lnTo>
                <a:lnTo>
                  <a:pt x="34706" y="3215550"/>
                </a:lnTo>
                <a:lnTo>
                  <a:pt x="69152" y="3173864"/>
                </a:lnTo>
                <a:lnTo>
                  <a:pt x="113000" y="3138924"/>
                </a:lnTo>
                <a:lnTo>
                  <a:pt x="146655" y="3119589"/>
                </a:lnTo>
                <a:lnTo>
                  <a:pt x="183287" y="3103565"/>
                </a:lnTo>
                <a:lnTo>
                  <a:pt x="222418" y="3090979"/>
                </a:lnTo>
                <a:lnTo>
                  <a:pt x="263566" y="3081956"/>
                </a:lnTo>
                <a:lnTo>
                  <a:pt x="306251" y="3076621"/>
                </a:lnTo>
                <a:lnTo>
                  <a:pt x="349994" y="3075099"/>
                </a:lnTo>
                <a:lnTo>
                  <a:pt x="372111" y="3075807"/>
                </a:lnTo>
                <a:lnTo>
                  <a:pt x="416538" y="3080241"/>
                </a:lnTo>
                <a:lnTo>
                  <a:pt x="460822" y="3088802"/>
                </a:lnTo>
                <a:lnTo>
                  <a:pt x="504482" y="3101615"/>
                </a:lnTo>
                <a:lnTo>
                  <a:pt x="547037" y="3118806"/>
                </a:lnTo>
                <a:lnTo>
                  <a:pt x="588008" y="3140500"/>
                </a:lnTo>
                <a:lnTo>
                  <a:pt x="626915" y="3166822"/>
                </a:lnTo>
                <a:lnTo>
                  <a:pt x="663276" y="3197899"/>
                </a:lnTo>
                <a:lnTo>
                  <a:pt x="696612" y="3233854"/>
                </a:lnTo>
                <a:lnTo>
                  <a:pt x="726443" y="3274814"/>
                </a:lnTo>
                <a:lnTo>
                  <a:pt x="739894" y="3297210"/>
                </a:lnTo>
                <a:close/>
              </a:path>
            </a:pathLst>
          </a:custGeom>
          <a:ln w="25400">
            <a:solidFill>
              <a:srgbClr val="1C334E"/>
            </a:solidFill>
          </a:ln>
        </p:spPr>
        <p:txBody>
          <a:bodyPr wrap="square" lIns="0" tIns="0" rIns="0" bIns="0" rtlCol="0"/>
          <a:lstStyle/>
          <a:p>
            <a:pPr defTabSz="1000719"/>
            <a:endParaRPr sz="1970" kern="0">
              <a:solidFill>
                <a:sysClr val="windowText" lastClr="000000"/>
              </a:solidFill>
            </a:endParaRPr>
          </a:p>
        </p:txBody>
      </p:sp>
      <p:sp>
        <p:nvSpPr>
          <p:cNvPr id="7" name="object 14">
            <a:extLst>
              <a:ext uri="{FF2B5EF4-FFF2-40B4-BE49-F238E27FC236}">
                <a16:creationId xmlns:a16="http://schemas.microsoft.com/office/drawing/2014/main" id="{ADE9FF40-034B-634F-FF67-40CA62CDB92D}"/>
              </a:ext>
            </a:extLst>
          </p:cNvPr>
          <p:cNvSpPr txBox="1">
            <a:spLocks noGrp="1"/>
          </p:cNvSpPr>
          <p:nvPr>
            <p:ph type="ftr" sz="quarter" idx="5"/>
          </p:nvPr>
        </p:nvSpPr>
        <p:spPr>
          <a:xfrm>
            <a:off x="872398" y="7091615"/>
            <a:ext cx="12691268" cy="251165"/>
          </a:xfrm>
          <a:prstGeom prst="rect">
            <a:avLst/>
          </a:prstGeom>
        </p:spPr>
        <p:txBody>
          <a:bodyPr vert="horz" wrap="square" lIns="0" tIns="23628" rIns="0" bIns="0" rtlCol="0">
            <a:spAutoFit/>
          </a:bodyPr>
          <a:lstStyle/>
          <a:p>
            <a:pPr marL="13899" defTabSz="1000719">
              <a:spcBef>
                <a:spcPts val="186"/>
              </a:spcBef>
            </a:pPr>
            <a:r>
              <a:rPr kern="0" dirty="0">
                <a:solidFill>
                  <a:prstClr val="black"/>
                </a:solidFill>
              </a:rPr>
              <a:t>Growing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Together, Serving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 and</a:t>
            </a:r>
            <a:r>
              <a:rPr kern="0" spc="22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Succeeding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 in</a:t>
            </a:r>
            <a:r>
              <a:rPr kern="0" spc="22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Scholarship,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Service, Sisterhood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and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Social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spc="-11" dirty="0">
                <a:solidFill>
                  <a:prstClr val="black"/>
                </a:solidFill>
              </a:rPr>
              <a:t>Action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5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02138" y="19770"/>
            <a:ext cx="8034913" cy="357982"/>
          </a:xfrm>
          <a:prstGeom prst="rect">
            <a:avLst/>
          </a:prstGeom>
        </p:spPr>
        <p:txBody>
          <a:bodyPr vert="horz" wrap="square" lIns="0" tIns="12509" rIns="0" bIns="0" rtlCol="0">
            <a:spAutoFit/>
          </a:bodyPr>
          <a:lstStyle/>
          <a:p>
            <a:pPr marL="13899" algn="ctr" defTabSz="1000719">
              <a:spcBef>
                <a:spcPts val="98"/>
              </a:spcBef>
            </a:pPr>
            <a:r>
              <a:rPr sz="2244" b="1" i="1" kern="0" dirty="0">
                <a:solidFill>
                  <a:srgbClr val="C00000"/>
                </a:solidFill>
                <a:latin typeface="Bodoni MT"/>
                <a:cs typeface="Bodoni MT"/>
              </a:rPr>
              <a:t>Golden</a:t>
            </a:r>
            <a:r>
              <a:rPr sz="2244" b="1" i="1" kern="0" spc="-60" dirty="0">
                <a:solidFill>
                  <a:srgbClr val="C00000"/>
                </a:solidFill>
                <a:latin typeface="Bodoni MT"/>
                <a:cs typeface="Bodoni MT"/>
              </a:rPr>
              <a:t> </a:t>
            </a:r>
            <a:r>
              <a:rPr sz="2244" b="1" i="1" kern="0" dirty="0">
                <a:solidFill>
                  <a:srgbClr val="C00000"/>
                </a:solidFill>
                <a:latin typeface="Bodoni MT"/>
                <a:cs typeface="Bodoni MT"/>
              </a:rPr>
              <a:t>Girls</a:t>
            </a:r>
            <a:r>
              <a:rPr sz="2244" b="1" i="1" kern="0" spc="-55" dirty="0">
                <a:solidFill>
                  <a:srgbClr val="C00000"/>
                </a:solidFill>
                <a:latin typeface="Bodoni MT"/>
                <a:cs typeface="Bodoni MT"/>
              </a:rPr>
              <a:t> </a:t>
            </a:r>
            <a:r>
              <a:rPr sz="2244" b="1" i="1" kern="0" spc="-11" dirty="0">
                <a:solidFill>
                  <a:srgbClr val="C00000"/>
                </a:solidFill>
                <a:latin typeface="Bodoni MT"/>
                <a:cs typeface="Bodoni MT"/>
              </a:rPr>
              <a:t>Celebration</a:t>
            </a:r>
            <a:endParaRPr sz="2244" b="1" kern="0" dirty="0">
              <a:solidFill>
                <a:sysClr val="windowText" lastClr="000000"/>
              </a:solidFill>
              <a:latin typeface="Bodoni MT"/>
              <a:cs typeface="Bodoni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09402" y="10161"/>
            <a:ext cx="4308379" cy="357982"/>
          </a:xfrm>
          <a:prstGeom prst="rect">
            <a:avLst/>
          </a:prstGeom>
        </p:spPr>
        <p:txBody>
          <a:bodyPr vert="horz" wrap="square" lIns="0" tIns="12509" rIns="0" bIns="0" rtlCol="0">
            <a:spAutoFit/>
          </a:bodyPr>
          <a:lstStyle/>
          <a:p>
            <a:pPr marL="13899">
              <a:spcBef>
                <a:spcPts val="98"/>
              </a:spcBef>
            </a:pPr>
            <a:r>
              <a:rPr b="1" dirty="0"/>
              <a:t>The</a:t>
            </a:r>
            <a:r>
              <a:rPr b="1" spc="-38" dirty="0"/>
              <a:t> </a:t>
            </a:r>
            <a:r>
              <a:rPr b="1" dirty="0"/>
              <a:t>Great</a:t>
            </a:r>
            <a:r>
              <a:rPr b="1" spc="-38" dirty="0"/>
              <a:t> </a:t>
            </a:r>
            <a:r>
              <a:rPr b="1" dirty="0"/>
              <a:t>Elephant</a:t>
            </a:r>
            <a:r>
              <a:rPr b="1" spc="-44" dirty="0"/>
              <a:t> </a:t>
            </a:r>
            <a:r>
              <a:rPr b="1" spc="-11" dirty="0"/>
              <a:t>Exchange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198" y="335390"/>
            <a:ext cx="3675979" cy="397577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78698" y="409333"/>
            <a:ext cx="4672113" cy="289027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193835" y="149"/>
            <a:ext cx="13123946" cy="6802118"/>
            <a:chOff x="177114" y="0"/>
            <a:chExt cx="11991898" cy="6215380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7114" y="4002633"/>
              <a:ext cx="3531108" cy="221259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716655" y="3270287"/>
              <a:ext cx="2162810" cy="279971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911342" y="3270287"/>
              <a:ext cx="2162810" cy="279971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8116189" y="0"/>
              <a:ext cx="76200" cy="6215380"/>
            </a:xfrm>
            <a:custGeom>
              <a:avLst/>
              <a:gdLst/>
              <a:ahLst/>
              <a:cxnLst/>
              <a:rect l="l" t="t" r="r" b="b"/>
              <a:pathLst>
                <a:path w="76200" h="6215380">
                  <a:moveTo>
                    <a:pt x="76200" y="0"/>
                  </a:moveTo>
                  <a:lnTo>
                    <a:pt x="0" y="0"/>
                  </a:lnTo>
                  <a:lnTo>
                    <a:pt x="0" y="6215227"/>
                  </a:lnTo>
                  <a:lnTo>
                    <a:pt x="76200" y="6215227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defTabSz="1000719"/>
              <a:endParaRPr sz="1970" kern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010123" y="373889"/>
              <a:ext cx="1949427" cy="200388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234552" y="2458720"/>
              <a:ext cx="3734308" cy="208597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232266" y="4618329"/>
              <a:ext cx="3936746" cy="1596898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872398" y="7091615"/>
            <a:ext cx="12691268" cy="251165"/>
          </a:xfrm>
          <a:prstGeom prst="rect">
            <a:avLst/>
          </a:prstGeom>
        </p:spPr>
        <p:txBody>
          <a:bodyPr vert="horz" wrap="square" lIns="0" tIns="23628" rIns="0" bIns="0" rtlCol="0">
            <a:spAutoFit/>
          </a:bodyPr>
          <a:lstStyle/>
          <a:p>
            <a:pPr marL="13899" defTabSz="1000719">
              <a:spcBef>
                <a:spcPts val="186"/>
              </a:spcBef>
            </a:pPr>
            <a:r>
              <a:rPr kern="0" dirty="0">
                <a:solidFill>
                  <a:prstClr val="black"/>
                </a:solidFill>
              </a:rPr>
              <a:t>Growing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Together, Serving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 and</a:t>
            </a:r>
            <a:r>
              <a:rPr kern="0" spc="22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Succeeding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Together in</a:t>
            </a:r>
            <a:r>
              <a:rPr kern="0" spc="22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Scholarship,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Service, Sisterhood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and</a:t>
            </a:r>
            <a:r>
              <a:rPr kern="0" spc="11" dirty="0">
                <a:solidFill>
                  <a:prstClr val="black"/>
                </a:solidFill>
              </a:rPr>
              <a:t> </a:t>
            </a:r>
            <a:r>
              <a:rPr kern="0" dirty="0">
                <a:solidFill>
                  <a:prstClr val="black"/>
                </a:solidFill>
              </a:rPr>
              <a:t>Social</a:t>
            </a:r>
            <a:r>
              <a:rPr kern="0" spc="-5" dirty="0">
                <a:solidFill>
                  <a:prstClr val="black"/>
                </a:solidFill>
              </a:rPr>
              <a:t> </a:t>
            </a:r>
            <a:r>
              <a:rPr kern="0" spc="-11" dirty="0">
                <a:solidFill>
                  <a:prstClr val="black"/>
                </a:solidFill>
              </a:rPr>
              <a:t>Action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E8254E-A0D3-8940-C8A1-A1A19B0DD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D07515F-A023-8547-8EC1-D27B2A1C0379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ADC0C4C-A7C3-7BB3-174B-D7274F50FFA5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06074A4-DAC6-C352-37ED-219219A19B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9D4B2F3-2B72-B734-7EDF-0AF9263FE49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29EEE289-97D5-8AB7-DF15-FB0E05ED2657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3F7BED-C846-54C1-F0CA-5EE24DE99672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D1C9894-6F07-4713-2D48-F717E1F305D6}"/>
              </a:ext>
            </a:extLst>
          </p:cNvPr>
          <p:cNvSpPr txBox="1"/>
          <p:nvPr/>
        </p:nvSpPr>
        <p:spPr>
          <a:xfrm>
            <a:off x="4020699" y="561947"/>
            <a:ext cx="8357480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 Program, Planning &amp; Development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6FBDDB-75A4-3334-E9FE-EC0B55F33A57}"/>
              </a:ext>
            </a:extLst>
          </p:cNvPr>
          <p:cNvSpPr txBox="1"/>
          <p:nvPr/>
        </p:nvSpPr>
        <p:spPr>
          <a:xfrm>
            <a:off x="4066152" y="5042100"/>
            <a:ext cx="8357480" cy="151733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Deirdre Guidry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2</a:t>
            </a:r>
            <a:r>
              <a:rPr kumimoji="0" lang="en-US" sz="48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nd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Vice President</a:t>
            </a:r>
          </a:p>
        </p:txBody>
      </p:sp>
    </p:spTree>
    <p:extLst>
      <p:ext uri="{BB962C8B-B14F-4D97-AF65-F5344CB8AC3E}">
        <p14:creationId xmlns:p14="http://schemas.microsoft.com/office/powerpoint/2010/main" val="229950261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5898F3-BE0F-788D-C884-7F9A06269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4C503EF-F301-8CD9-A307-000E6324B984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4DECBD-FDA2-A981-E317-2528768123C1}"/>
              </a:ext>
            </a:extLst>
          </p:cNvPr>
          <p:cNvSpPr txBox="1"/>
          <p:nvPr/>
        </p:nvSpPr>
        <p:spPr>
          <a:xfrm>
            <a:off x="1378765" y="174899"/>
            <a:ext cx="12318155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Program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, Planning &amp; Development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253FFE-59F5-C5F7-8BA6-2080A8AC5929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10AB240-94D4-1113-21C1-970EBE645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EC7A576-A97E-72E4-2205-CF9432CC8C46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A90DA17-92F4-B86A-7DA3-3073746A7470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BF53215-D82D-1A0A-BB6A-6275FD4B0D4D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9C5D9BA-E608-9C51-3D39-52608DB5957C}"/>
              </a:ext>
            </a:extLst>
          </p:cNvPr>
          <p:cNvSpPr txBox="1">
            <a:spLocks/>
          </p:cNvSpPr>
          <p:nvPr/>
        </p:nvSpPr>
        <p:spPr>
          <a:xfrm>
            <a:off x="468720" y="1514470"/>
            <a:ext cx="12874217" cy="5547448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24761" indent="-324761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3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03648" indent="-270634" algn="l" defTabSz="86602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65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2535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27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15549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48564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81578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14592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47606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80620" indent="-216507" algn="l" defTabSz="866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9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600" b="1" dirty="0"/>
              <a:t>ECONOMICAL DEVELOPMENT                </a:t>
            </a:r>
            <a:endParaRPr lang="en-US" sz="4600" b="1" dirty="0">
              <a:solidFill>
                <a:srgbClr val="C0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sz="2627" dirty="0"/>
              <a:t>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en-US" sz="2627" dirty="0"/>
              <a:t>                                      			</a:t>
            </a:r>
            <a:r>
              <a:rPr lang="en-US" sz="4700" b="1" dirty="0">
                <a:solidFill>
                  <a:srgbClr val="C00000"/>
                </a:solidFill>
                <a:latin typeface="+mj-lt"/>
              </a:rPr>
              <a:t>Delta Red Pages: Strength in Sisterhood</a:t>
            </a:r>
          </a:p>
          <a:p>
            <a:pPr marL="0" indent="0">
              <a:buFont typeface="Arial" pitchFamily="34" charset="0"/>
              <a:buNone/>
            </a:pPr>
            <a:endParaRPr lang="en-US" sz="2627" i="1" dirty="0">
              <a:solidFill>
                <a:srgbClr val="C0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US" sz="4200" b="1" dirty="0"/>
          </a:p>
          <a:p>
            <a:pPr marL="0" indent="0">
              <a:buFont typeface="Arial" pitchFamily="34" charset="0"/>
              <a:buNone/>
            </a:pPr>
            <a:r>
              <a:rPr lang="en-US" sz="4600" b="1" dirty="0"/>
              <a:t>EDUCATIONAL DEVELOMENT</a:t>
            </a:r>
          </a:p>
          <a:p>
            <a:pPr marL="0" indent="0">
              <a:buFont typeface="Arial" pitchFamily="34" charset="0"/>
              <a:buNone/>
            </a:pPr>
            <a:r>
              <a:rPr lang="en-US" sz="2627" b="1" dirty="0"/>
              <a:t>        </a:t>
            </a:r>
            <a:r>
              <a:rPr lang="en-US" sz="4700" b="1" dirty="0"/>
              <a:t>The Presidential Youth Conference-GEMS</a:t>
            </a:r>
          </a:p>
          <a:p>
            <a:pPr marL="0" indent="0">
              <a:buFont typeface="Arial" pitchFamily="34" charset="0"/>
              <a:buNone/>
            </a:pPr>
            <a:endParaRPr lang="en-US" sz="4600" b="1" dirty="0"/>
          </a:p>
          <a:p>
            <a:pPr marL="0" indent="0">
              <a:buFont typeface="Arial" pitchFamily="34" charset="0"/>
              <a:buNone/>
            </a:pPr>
            <a:r>
              <a:rPr lang="en-US" sz="4600" b="1" dirty="0"/>
              <a:t>57</a:t>
            </a:r>
            <a:r>
              <a:rPr lang="en-US" sz="4600" b="1" baseline="30000" dirty="0"/>
              <a:t>TH</a:t>
            </a:r>
            <a:r>
              <a:rPr lang="en-US" sz="4600" b="1" dirty="0"/>
              <a:t> National Convention Award Cycle</a:t>
            </a:r>
          </a:p>
          <a:p>
            <a:pPr marL="0" indent="0">
              <a:buFont typeface="Arial" pitchFamily="34" charset="0"/>
              <a:buNone/>
            </a:pPr>
            <a:r>
              <a:rPr lang="en-US" sz="2627" dirty="0">
                <a:solidFill>
                  <a:srgbClr val="C00000"/>
                </a:solidFill>
              </a:rPr>
              <a:t>                              </a:t>
            </a:r>
            <a:endParaRPr lang="en-US" sz="2627" dirty="0">
              <a:solidFill>
                <a:schemeClr val="accent3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sz="2627" dirty="0">
                <a:solidFill>
                  <a:srgbClr val="C00000"/>
                </a:solidFill>
              </a:rPr>
              <a:t>                                    				</a:t>
            </a:r>
            <a:r>
              <a:rPr lang="en-US" sz="4700" b="1" dirty="0">
                <a:solidFill>
                  <a:srgbClr val="C00000"/>
                </a:solidFill>
                <a:latin typeface="+mj-lt"/>
              </a:rPr>
              <a:t>Calling all HBCU SORORS!!!</a:t>
            </a:r>
            <a:endParaRPr lang="en-US" sz="4200" b="1" dirty="0">
              <a:solidFill>
                <a:srgbClr val="C00000"/>
              </a:solidFill>
              <a:latin typeface="+mj-lt"/>
            </a:endParaRPr>
          </a:p>
          <a:p>
            <a:pPr marL="0" indent="0">
              <a:buFont typeface="Arial" pitchFamily="34" charset="0"/>
              <a:buNone/>
            </a:pPr>
            <a:endParaRPr lang="en-US" sz="2627" dirty="0">
              <a:solidFill>
                <a:schemeClr val="accent3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sz="2627" dirty="0">
                <a:solidFill>
                  <a:schemeClr val="accent3"/>
                </a:solidFill>
              </a:rPr>
              <a:t>                               </a:t>
            </a:r>
            <a:endParaRPr lang="en-US" sz="2627" dirty="0">
              <a:solidFill>
                <a:srgbClr val="C0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US" sz="2627" dirty="0">
              <a:solidFill>
                <a:srgbClr val="C0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sz="2627" dirty="0">
                <a:solidFill>
                  <a:srgbClr val="C00000"/>
                </a:solidFill>
              </a:rPr>
              <a:t>                                          </a:t>
            </a:r>
          </a:p>
          <a:p>
            <a:endParaRPr lang="en-US" sz="2627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51B9D1-FFA6-7903-AC75-A6A80007D1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2924" y="2069941"/>
            <a:ext cx="1785890" cy="10536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AEFEB2-F13B-3D70-D062-98E71398F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2924" y="5156432"/>
            <a:ext cx="1807809" cy="11671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837FE68-8831-FFB0-73BF-BB4897BE978A}"/>
              </a:ext>
            </a:extLst>
          </p:cNvPr>
          <p:cNvSpPr txBox="1"/>
          <p:nvPr/>
        </p:nvSpPr>
        <p:spPr>
          <a:xfrm>
            <a:off x="2141839" y="6633761"/>
            <a:ext cx="7272586" cy="50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defTabSz="866028" fontAlgn="auto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300" b="1" dirty="0">
                <a:solidFill>
                  <a:srgbClr val="C00000"/>
                </a:solidFill>
                <a:latin typeface="+mj-lt"/>
              </a:rPr>
              <a:t>Committee Shout- Out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5C73A89-22C0-51CF-98E3-7FA8211CCAF3}"/>
              </a:ext>
            </a:extLst>
          </p:cNvPr>
          <p:cNvGrpSpPr/>
          <p:nvPr/>
        </p:nvGrpSpPr>
        <p:grpSpPr>
          <a:xfrm flipH="1">
            <a:off x="659280" y="6385688"/>
            <a:ext cx="1259717" cy="939108"/>
            <a:chOff x="5145426" y="5468235"/>
            <a:chExt cx="1529732" cy="1049045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F811EA15-9DA9-BC07-4392-C2EB029B7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394205">
              <a:off x="5586655" y="5468235"/>
              <a:ext cx="1088503" cy="1049045"/>
            </a:xfrm>
            <a:prstGeom prst="rect">
              <a:avLst/>
            </a:prstGeom>
          </p:spPr>
        </p:pic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C2F8328-02E8-CC1A-BF56-F5B69BAB23D0}"/>
                </a:ext>
              </a:extLst>
            </p:cNvPr>
            <p:cNvCxnSpPr>
              <a:cxnSpLocks/>
            </p:cNvCxnSpPr>
            <p:nvPr/>
          </p:nvCxnSpPr>
          <p:spPr>
            <a:xfrm rot="21394205">
              <a:off x="5145426" y="5582200"/>
              <a:ext cx="346510" cy="18288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ED6175A-48B6-9533-51AF-6567221A5CAC}"/>
                </a:ext>
              </a:extLst>
            </p:cNvPr>
            <p:cNvCxnSpPr>
              <a:cxnSpLocks/>
            </p:cNvCxnSpPr>
            <p:nvPr/>
          </p:nvCxnSpPr>
          <p:spPr>
            <a:xfrm rot="21394205">
              <a:off x="5147530" y="5936259"/>
              <a:ext cx="373781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FA47561-B6F3-DCE9-AEF7-D0C4C4B2132B}"/>
                </a:ext>
              </a:extLst>
            </p:cNvPr>
            <p:cNvCxnSpPr>
              <a:cxnSpLocks/>
            </p:cNvCxnSpPr>
            <p:nvPr/>
          </p:nvCxnSpPr>
          <p:spPr>
            <a:xfrm rot="21394205" flipV="1">
              <a:off x="5185751" y="6149695"/>
              <a:ext cx="339291" cy="152401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6304761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7C6AF7-54FD-1412-A893-E93B49CB8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4B3003D-4044-E3D7-558A-02032FBD6EF7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DCAF2CC-EBFA-1843-7367-8C0DEC41A4AA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98F324A-1CD5-6F83-EFB4-8E5A1A174F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E09B1010-07F6-5F24-3118-1D4FA4E5FE3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9DCFEF79-06A9-0E07-1BBD-569B66B0E97E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F9D334D-E44A-C0A3-3652-E36877947E07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5F4F851-E060-B50E-6E8E-5E2F963C0C74}"/>
              </a:ext>
            </a:extLst>
          </p:cNvPr>
          <p:cNvSpPr txBox="1"/>
          <p:nvPr/>
        </p:nvSpPr>
        <p:spPr>
          <a:xfrm>
            <a:off x="3813131" y="851988"/>
            <a:ext cx="8442549" cy="1932130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Arts &amp; Letters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C29428-AD05-9237-0E91-5D9AA22F4A5F}"/>
              </a:ext>
            </a:extLst>
          </p:cNvPr>
          <p:cNvSpPr txBox="1"/>
          <p:nvPr/>
        </p:nvSpPr>
        <p:spPr>
          <a:xfrm>
            <a:off x="4740074" y="5383948"/>
            <a:ext cx="6588663" cy="140500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Geniece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Sergeant,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Bridgette Horton-Hill, Co-Chair</a:t>
            </a:r>
          </a:p>
        </p:txBody>
      </p:sp>
    </p:spTree>
    <p:extLst>
      <p:ext uri="{BB962C8B-B14F-4D97-AF65-F5344CB8AC3E}">
        <p14:creationId xmlns:p14="http://schemas.microsoft.com/office/powerpoint/2010/main" val="395059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FC0F2-98C6-93EB-BD93-DCFA2BDB5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A87087F-02AE-E634-F32D-59858C2C128E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2B57B2-4785-B1EC-81FA-2AA4383AF755}"/>
              </a:ext>
            </a:extLst>
          </p:cNvPr>
          <p:cNvSpPr txBox="1"/>
          <p:nvPr/>
        </p:nvSpPr>
        <p:spPr>
          <a:xfrm>
            <a:off x="2684556" y="202009"/>
            <a:ext cx="8442549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Arts &amp; Letters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92FD543-2349-DBE7-251C-5EB61D0A38F0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DC96D11-FEC3-4E76-5B00-2A164A383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7DEA4B57-BD86-F6B0-0C98-8BD02079CF36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C1EB06AC-3C2E-A9F8-D82E-78C99648A252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5820652-25A6-9D1B-ED7E-3DC32182A51A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523ACA8-420F-D74B-8E47-906CC09091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475" y="1536097"/>
            <a:ext cx="4378760" cy="5668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031626-50B9-0097-505E-F8F1A3215EE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015" y="1564560"/>
            <a:ext cx="4402731" cy="57259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241435D-BEC3-71ED-0695-96DB9CFE0FCD}"/>
              </a:ext>
            </a:extLst>
          </p:cNvPr>
          <p:cNvSpPr/>
          <p:nvPr/>
        </p:nvSpPr>
        <p:spPr>
          <a:xfrm>
            <a:off x="7277734" y="5666972"/>
            <a:ext cx="879231" cy="302631"/>
          </a:xfrm>
          <a:prstGeom prst="rect">
            <a:avLst/>
          </a:prstGeom>
          <a:solidFill>
            <a:srgbClr val="542F56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105F3F-E77F-2ECD-8327-A2E7EFEE33BA}"/>
              </a:ext>
            </a:extLst>
          </p:cNvPr>
          <p:cNvSpPr txBox="1"/>
          <p:nvPr/>
        </p:nvSpPr>
        <p:spPr>
          <a:xfrm>
            <a:off x="8389082" y="2475577"/>
            <a:ext cx="501742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Date:</a:t>
            </a:r>
            <a:r>
              <a:rPr lang="en-US" sz="2400" b="1" dirty="0"/>
              <a:t>  </a:t>
            </a:r>
            <a:r>
              <a:rPr lang="en-US" sz="2300" b="1" dirty="0"/>
              <a:t>	    Sat, May 24</a:t>
            </a:r>
            <a:r>
              <a:rPr lang="en-US" sz="2300" b="1" baseline="30000" dirty="0"/>
              <a:t>th</a:t>
            </a:r>
          </a:p>
          <a:p>
            <a:endParaRPr lang="en-US" sz="1600" b="1" dirty="0"/>
          </a:p>
          <a:p>
            <a:r>
              <a:rPr lang="en-US" sz="2400" b="1" u="sng" dirty="0"/>
              <a:t>Location:</a:t>
            </a:r>
            <a:r>
              <a:rPr lang="en-US" sz="2400" b="1" dirty="0"/>
              <a:t> </a:t>
            </a:r>
            <a:r>
              <a:rPr lang="en-US" sz="2300" b="1" dirty="0"/>
              <a:t>Shrine Cultural Event Center</a:t>
            </a:r>
          </a:p>
          <a:p>
            <a:r>
              <a:rPr lang="en-US" sz="2300" b="1" dirty="0"/>
              <a:t>	     5309 Martin Luther King Blvd</a:t>
            </a:r>
          </a:p>
          <a:p>
            <a:r>
              <a:rPr lang="en-US" sz="2400" b="1" u="sng" dirty="0"/>
              <a:t>Cost:</a:t>
            </a:r>
            <a:r>
              <a:rPr lang="en-US" sz="2400" b="1" dirty="0"/>
              <a:t> </a:t>
            </a:r>
            <a:r>
              <a:rPr lang="en-US" sz="2300" b="1" dirty="0"/>
              <a:t>	     $20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8BB141F-2DBA-BC97-4646-11FDC5A8B5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873" b="91106" l="9918" r="89980">
                        <a14:foregroundMark x1="33288" y1="8413" x2="33764" y2="9255"/>
                        <a14:foregroundMark x1="66338" y1="7873" x2="66338" y2="8233"/>
                        <a14:foregroundMark x1="33967" y1="91106" x2="34715" y2="89964"/>
                        <a14:foregroundMark x1="34443" y1="63281" x2="33622" y2="63653"/>
                        <a14:backgroundMark x1="26393" y1="65204" x2="26393" y2="65204"/>
                        <a14:backgroundMark x1="26393" y1="65204" x2="26393" y2="67969"/>
                        <a14:backgroundMark x1="34307" y1="64844" x2="33186" y2="66166"/>
                        <a14:backgroundMark x1="34918" y1="63161" x2="34715" y2="63281"/>
                        <a14:backgroundMark x1="31012" y1="64002" x2="31658" y2="64784"/>
                        <a14:backgroundMark x1="27344" y1="64784" x2="24355" y2="65625"/>
                      </a14:backgroundRemoval>
                    </a14:imgEffect>
                  </a14:imgLayer>
                </a14:imgProps>
              </a:ext>
            </a:extLst>
          </a:blip>
          <a:srcRect l="18333" t="4780" r="19071"/>
          <a:stretch/>
        </p:blipFill>
        <p:spPr>
          <a:xfrm>
            <a:off x="5211595" y="1661395"/>
            <a:ext cx="1987639" cy="193489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7024F24-8C03-B9EA-8AE9-C2A5087C4E2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734" y="5038176"/>
            <a:ext cx="3659707" cy="206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68571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2AC521-1D70-8277-DCF1-4345D731C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0254D9-B94E-1AF1-A8B8-338DAA814991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FD7FE8-4A2D-84DB-38E9-298CF7F65B61}"/>
              </a:ext>
            </a:extLst>
          </p:cNvPr>
          <p:cNvSpPr txBox="1"/>
          <p:nvPr/>
        </p:nvSpPr>
        <p:spPr>
          <a:xfrm>
            <a:off x="2684556" y="202009"/>
            <a:ext cx="8442549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Arts &amp; Letters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7A05371-636B-110A-C054-4893F913D6CC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6E5713C-1005-058E-C292-EF77DC9A169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47134AD-53FD-DC6D-F3FF-9F07CE265095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1D7875C-3571-9E04-C5A0-BE608C3AED19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4AD4B2E-8FD0-5AC4-B294-35D31AACF5A1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7F039FA6-8031-2557-37DC-BF201E77AB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160"/>
          <a:stretch/>
        </p:blipFill>
        <p:spPr>
          <a:xfrm>
            <a:off x="2684556" y="2380372"/>
            <a:ext cx="10658382" cy="51477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334C64-2417-E116-0626-6A4497845727}"/>
              </a:ext>
            </a:extLst>
          </p:cNvPr>
          <p:cNvSpPr txBox="1"/>
          <p:nvPr/>
        </p:nvSpPr>
        <p:spPr>
          <a:xfrm>
            <a:off x="172075" y="1465633"/>
            <a:ext cx="933439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1000719"/>
            <a:r>
              <a:rPr lang="en-US" sz="2800" b="1" dirty="0">
                <a:solidFill>
                  <a:prstClr val="black"/>
                </a:solidFill>
                <a:latin typeface="Aptos" panose="02110004020202020204"/>
              </a:rPr>
              <a:t>Save The Date for our June Arts Meet Up - The Art of Fufu </a:t>
            </a:r>
            <a:endParaRPr lang="en-US" b="1" dirty="0">
              <a:solidFill>
                <a:prstClr val="black"/>
              </a:solidFill>
              <a:latin typeface="Aptos" panose="02110004020202020204"/>
            </a:endParaRPr>
          </a:p>
          <a:p>
            <a:pPr indent="461963" defTabSz="1000719"/>
            <a:r>
              <a:rPr lang="en-US" sz="2800" b="1" dirty="0">
                <a:solidFill>
                  <a:prstClr val="black"/>
                </a:solidFill>
                <a:latin typeface="Aptos" panose="02110004020202020204"/>
              </a:rPr>
              <a:t>June 26</a:t>
            </a:r>
            <a:r>
              <a:rPr lang="en-US" sz="2800" b="1" baseline="30000" dirty="0">
                <a:solidFill>
                  <a:prstClr val="black"/>
                </a:solidFill>
                <a:latin typeface="Aptos" panose="02110004020202020204"/>
              </a:rPr>
              <a:t>th – </a:t>
            </a:r>
            <a:r>
              <a:rPr lang="en-US" sz="2800" b="1" dirty="0">
                <a:solidFill>
                  <a:prstClr val="black"/>
                </a:solidFill>
                <a:latin typeface="Aptos" panose="02110004020202020204"/>
              </a:rPr>
              <a:t>7pm-9pm</a:t>
            </a:r>
          </a:p>
          <a:p>
            <a:pPr indent="461963" defTabSz="1000719"/>
            <a:r>
              <a:rPr lang="en-US" sz="2800" b="1" dirty="0">
                <a:solidFill>
                  <a:prstClr val="black"/>
                </a:solidFill>
                <a:latin typeface="Aptos" panose="02110004020202020204"/>
              </a:rPr>
              <a:t>Tickets $50pp</a:t>
            </a:r>
          </a:p>
          <a:p>
            <a:pPr marL="187635" indent="-187635" defTabSz="1000719">
              <a:buFontTx/>
              <a:buChar char="-"/>
            </a:pPr>
            <a:endParaRPr lang="en-US" sz="2400" b="1" dirty="0">
              <a:solidFill>
                <a:prstClr val="black"/>
              </a:solidFill>
              <a:latin typeface="Aptos" panose="02110004020202020204"/>
            </a:endParaRPr>
          </a:p>
          <a:p>
            <a:pPr marL="187635" indent="-187635" defTabSz="1000719">
              <a:buFontTx/>
              <a:buChar char="-"/>
            </a:pPr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Sorors are invited to enjoy painting, and dining on</a:t>
            </a:r>
          </a:p>
          <a:p>
            <a:pPr indent="230188" defTabSz="1000719"/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the Nigerian dish – Fufu, with Chef Michelle </a:t>
            </a:r>
            <a:r>
              <a:rPr lang="en-US" sz="2000" b="1" dirty="0" err="1">
                <a:solidFill>
                  <a:prstClr val="black"/>
                </a:solidFill>
                <a:latin typeface="Aptos" panose="02110004020202020204"/>
              </a:rPr>
              <a:t>Kavachi</a:t>
            </a:r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 </a:t>
            </a:r>
          </a:p>
          <a:p>
            <a:pPr defTabSz="1000719"/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–  They will learn about the history, flavor and origin of</a:t>
            </a:r>
          </a:p>
          <a:p>
            <a:pPr indent="173038" defTabSz="1000719"/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 one of our native cultural foods.</a:t>
            </a:r>
          </a:p>
          <a:p>
            <a:pPr indent="173038" defTabSz="1000719"/>
            <a:endParaRPr lang="en-US" sz="800" b="1" dirty="0">
              <a:solidFill>
                <a:prstClr val="black"/>
              </a:solidFill>
              <a:latin typeface="Aptos" panose="02110004020202020204"/>
            </a:endParaRPr>
          </a:p>
          <a:p>
            <a:pPr defTabSz="1000719"/>
            <a:r>
              <a:rPr lang="en-US" sz="2000" b="1" dirty="0">
                <a:solidFill>
                  <a:prstClr val="black"/>
                </a:solidFill>
                <a:latin typeface="Aptos" panose="02110004020202020204"/>
              </a:rPr>
              <a:t>Each Soror will leave with her own painting.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32B54B5-E029-4301-7F59-38D125399F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152" y="1808883"/>
            <a:ext cx="2638235" cy="149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61732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ED5690-FAD4-DE99-1CCE-F268E3C35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0A2C13B-4208-EB5C-FEFF-C762641DB09E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34E3BC4-ADAA-C1CB-8FBD-DCB258A99387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7BCCDD8-B521-CDD1-BA6F-F7592A6337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BB29074-230E-82EE-38E6-75EDC5459DB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6AF820D-21E9-07D7-DF45-0F7D4AD495FF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0A252C-2BB3-F49D-EE71-F63B8C686C70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E291AD9-7DD5-01A7-710D-881B67234286}"/>
              </a:ext>
            </a:extLst>
          </p:cNvPr>
          <p:cNvSpPr txBox="1"/>
          <p:nvPr/>
        </p:nvSpPr>
        <p:spPr>
          <a:xfrm>
            <a:off x="3426750" y="162234"/>
            <a:ext cx="9356201" cy="3310129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Conference &amp; Convention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Planning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D23A36-073E-87C3-817D-37BD48C7A45D}"/>
              </a:ext>
            </a:extLst>
          </p:cNvPr>
          <p:cNvSpPr txBox="1"/>
          <p:nvPr/>
        </p:nvSpPr>
        <p:spPr>
          <a:xfrm>
            <a:off x="5569541" y="5057530"/>
            <a:ext cx="5070619" cy="140500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Tanya Gillespie,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Bernika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Scott, Co-Chair </a:t>
            </a:r>
          </a:p>
        </p:txBody>
      </p:sp>
    </p:spTree>
    <p:extLst>
      <p:ext uri="{BB962C8B-B14F-4D97-AF65-F5344CB8AC3E}">
        <p14:creationId xmlns:p14="http://schemas.microsoft.com/office/powerpoint/2010/main" val="253539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827A51-02CD-FAD1-4688-26E880F30A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2B4E905-1FBD-B34E-B575-F81C18A6EB97}"/>
              </a:ext>
            </a:extLst>
          </p:cNvPr>
          <p:cNvSpPr/>
          <p:nvPr/>
        </p:nvSpPr>
        <p:spPr>
          <a:xfrm>
            <a:off x="0" y="0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C65A8D-06BF-DDA0-2689-70C1BFF3F6CC}"/>
              </a:ext>
            </a:extLst>
          </p:cNvPr>
          <p:cNvSpPr txBox="1"/>
          <p:nvPr/>
        </p:nvSpPr>
        <p:spPr>
          <a:xfrm>
            <a:off x="1312881" y="202009"/>
            <a:ext cx="12030057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70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Conference &amp; Convention Planning</a:t>
            </a:r>
            <a:endParaRPr kumimoji="0" lang="en-US" sz="7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F235A0A-6207-5186-A541-D8B2F5579D2A}"/>
              </a:ext>
            </a:extLst>
          </p:cNvPr>
          <p:cNvGrpSpPr/>
          <p:nvPr/>
        </p:nvGrpSpPr>
        <p:grpSpPr>
          <a:xfrm>
            <a:off x="98437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7B69586-5F90-C676-62A1-81C83DE5199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8B1786C-877F-B958-3997-C309886AE442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90F31E4-ED33-0FB5-2B79-B723C96F59A5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956F2BE-292F-6C65-99AC-EB2AA6E00AD6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4A3C2F1-339E-3D57-B708-CB6ED9599C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8558" y="1541580"/>
            <a:ext cx="4405822" cy="57079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F8C20A-9569-4696-DDB6-61E6E6CD30FA}"/>
              </a:ext>
            </a:extLst>
          </p:cNvPr>
          <p:cNvSpPr txBox="1"/>
          <p:nvPr/>
        </p:nvSpPr>
        <p:spPr>
          <a:xfrm>
            <a:off x="703917" y="3752850"/>
            <a:ext cx="34598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Click </a:t>
            </a:r>
            <a:r>
              <a:rPr lang="en-US" sz="3200" b="1" dirty="0">
                <a:hlinkClick r:id="rId5"/>
              </a:rPr>
              <a:t>link</a:t>
            </a:r>
            <a:r>
              <a:rPr lang="en-US" sz="3200" b="1" dirty="0"/>
              <a:t> to purchase from HAC Store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4DA5DA-9287-D98A-86FD-94A79287A0DE}"/>
              </a:ext>
            </a:extLst>
          </p:cNvPr>
          <p:cNvSpPr txBox="1"/>
          <p:nvPr/>
        </p:nvSpPr>
        <p:spPr>
          <a:xfrm>
            <a:off x="9143553" y="3748728"/>
            <a:ext cx="34598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Scan to purchase from HAC Store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7B9E0C6-7D59-FFD0-A833-27591628DD8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21"/>
          <a:stretch/>
        </p:blipFill>
        <p:spPr>
          <a:xfrm>
            <a:off x="9907591" y="4926228"/>
            <a:ext cx="1931763" cy="207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8612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58A0D8-EDE8-0DD5-5411-BF3F3FD0F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B3113D3-953E-DC1F-C104-8963B41D8897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FE9C740-0587-5F1C-9135-FC8CCD68C4F5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250A03E-AEFC-FBCA-F5CC-560C284B89F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498744C-4150-6484-DBBB-BDCDE87F801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73E8EA70-52EE-5B87-3D77-E371858B3F23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86B18C-61A7-7682-B986-6431C1ADDFE9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6FB4E7E-2B93-F51D-0DA5-1120C837E645}"/>
              </a:ext>
            </a:extLst>
          </p:cNvPr>
          <p:cNvSpPr txBox="1"/>
          <p:nvPr/>
        </p:nvSpPr>
        <p:spPr>
          <a:xfrm>
            <a:off x="4587125" y="881828"/>
            <a:ext cx="6669958" cy="1458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Local Projects</a:t>
            </a:r>
            <a:endParaRPr kumimoji="0" lang="en-US" sz="148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744042-A571-6337-FF3D-37488FAF7C60}"/>
              </a:ext>
            </a:extLst>
          </p:cNvPr>
          <p:cNvSpPr txBox="1"/>
          <p:nvPr/>
        </p:nvSpPr>
        <p:spPr>
          <a:xfrm>
            <a:off x="4543475" y="5288206"/>
            <a:ext cx="7271404" cy="140500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Penny Colvin-Thompson,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Donna Lewis, Co-Chair</a:t>
            </a:r>
          </a:p>
        </p:txBody>
      </p:sp>
    </p:spTree>
    <p:extLst>
      <p:ext uri="{BB962C8B-B14F-4D97-AF65-F5344CB8AC3E}">
        <p14:creationId xmlns:p14="http://schemas.microsoft.com/office/powerpoint/2010/main" val="381685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A9FA84-80E7-4062-4DE4-5D1CB1FE8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2E40A4E-AEFB-3C7E-A648-F298C3C6EB1A}"/>
              </a:ext>
            </a:extLst>
          </p:cNvPr>
          <p:cNvSpPr/>
          <p:nvPr/>
        </p:nvSpPr>
        <p:spPr>
          <a:xfrm>
            <a:off x="0" y="8678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4A4147-7EF7-74B0-E2FF-EFD3B128B03D}"/>
              </a:ext>
            </a:extLst>
          </p:cNvPr>
          <p:cNvSpPr txBox="1"/>
          <p:nvPr/>
        </p:nvSpPr>
        <p:spPr>
          <a:xfrm>
            <a:off x="990083" y="210687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7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Local Projects</a:t>
            </a:r>
            <a:endParaRPr lang="en-US" sz="6300" b="1" dirty="0">
              <a:solidFill>
                <a:prstClr val="black"/>
              </a:solidFill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8EBFD4C-3A23-B944-8C3F-8A42DED4BAA5}"/>
              </a:ext>
            </a:extLst>
          </p:cNvPr>
          <p:cNvGrpSpPr/>
          <p:nvPr/>
        </p:nvGrpSpPr>
        <p:grpSpPr>
          <a:xfrm>
            <a:off x="7819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D5BE1BB-D787-EDCC-F42E-3E7D21B65E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FE5916C5-DEB9-377B-53DB-B501E1F82445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5CD104C-344B-133B-FD7E-2BC17F768C40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8330E3D-A0BD-3B9E-46F0-5A87BFFB014F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6BC9C92-1E20-704D-4905-7A1DCC9EC389}"/>
              </a:ext>
            </a:extLst>
          </p:cNvPr>
          <p:cNvSpPr txBox="1"/>
          <p:nvPr/>
        </p:nvSpPr>
        <p:spPr>
          <a:xfrm>
            <a:off x="126507" y="1361036"/>
            <a:ext cx="13089924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Recent Projects:</a:t>
            </a:r>
          </a:p>
          <a:p>
            <a:pPr marL="457200" marR="0" lvl="0" indent="-227013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HISD Prom Project</a:t>
            </a:r>
          </a:p>
          <a:p>
            <a:pPr marL="457200" indent="-227013">
              <a:buFont typeface="Arial" panose="020B0604020202020204" pitchFamily="34" charset="0"/>
              <a:buChar char="•"/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 Habitat for Humanity ReStore</a:t>
            </a:r>
          </a:p>
          <a:p>
            <a:pPr marL="457200" indent="4763">
              <a:buFont typeface="Arial" panose="020B0604020202020204" pitchFamily="34" charset="0"/>
              <a:buChar char="•"/>
              <a:defRPr/>
            </a:pPr>
            <a:endParaRPr lang="en-US" sz="700" b="1" dirty="0">
              <a:solidFill>
                <a:prstClr val="black"/>
              </a:solidFill>
              <a:latin typeface="Calibri"/>
            </a:endParaRPr>
          </a:p>
          <a:p>
            <a:pPr>
              <a:defRPr/>
            </a:pPr>
            <a:r>
              <a:rPr lang="en-US" sz="3000" b="1" dirty="0">
                <a:solidFill>
                  <a:prstClr val="black"/>
                </a:solidFill>
                <a:latin typeface="Calibri"/>
              </a:rPr>
              <a:t>Upcoming and Ongoing Projects:</a:t>
            </a:r>
          </a:p>
          <a:p>
            <a:pPr marL="457200" marR="0" lvl="0" indent="-227013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May Week Project at the Houston Food Bank</a:t>
            </a:r>
          </a:p>
          <a:p>
            <a:pPr marL="741363" marR="0" lvl="0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DAY OF SERVICE in celebration of May Week</a:t>
            </a:r>
          </a:p>
          <a:p>
            <a:pPr marL="741363"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 Saturday, May 17th , 8am-12pm</a:t>
            </a:r>
          </a:p>
          <a:p>
            <a:pPr marL="741363"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 Limited spots available</a:t>
            </a:r>
          </a:p>
          <a:p>
            <a:pPr marL="4745038" indent="-4003675"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 Sign-up today! </a:t>
            </a:r>
            <a:r>
              <a:rPr lang="en-US" sz="2700" b="1" dirty="0">
                <a:solidFill>
                  <a:srgbClr val="C00000"/>
                </a:solidFill>
                <a:latin typeface="Calibri"/>
              </a:rPr>
              <a:t>     </a:t>
            </a:r>
          </a:p>
          <a:p>
            <a:pPr marL="4745038" indent="-4003675">
              <a:defRPr/>
            </a:pPr>
            <a:r>
              <a:rPr lang="en-US" sz="2700" b="1" dirty="0">
                <a:solidFill>
                  <a:srgbClr val="C00000"/>
                </a:solidFill>
                <a:latin typeface="Calibri"/>
              </a:rPr>
              <a:t>  Note: </a:t>
            </a:r>
            <a:r>
              <a:rPr lang="en-US" sz="2700" b="1" dirty="0">
                <a:solidFill>
                  <a:prstClr val="black"/>
                </a:solidFill>
                <a:latin typeface="Calibri"/>
              </a:rPr>
              <a:t>Soror must create an account with the </a:t>
            </a:r>
          </a:p>
          <a:p>
            <a:pPr marL="4745038" indent="-4003675">
              <a:defRPr/>
            </a:pPr>
            <a:r>
              <a:rPr lang="en-US" sz="2700" b="1" dirty="0">
                <a:solidFill>
                  <a:prstClr val="black"/>
                </a:solidFill>
                <a:latin typeface="Calibri"/>
              </a:rPr>
              <a:t>             Houston Food Bank before registering</a:t>
            </a:r>
            <a:endParaRPr kumimoji="0" lang="en-US" sz="2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indent="-227013">
              <a:buFont typeface="Arial" panose="020B0604020202020204" pitchFamily="34" charset="0"/>
              <a:buChar char="•"/>
              <a:defRPr/>
            </a:pP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lang="en-US" sz="2700" b="1" dirty="0">
                <a:solidFill>
                  <a:prstClr val="black"/>
                </a:solidFill>
                <a:latin typeface="Calibri"/>
              </a:rPr>
              <a:t>Eyeglass Collections:</a:t>
            </a:r>
          </a:p>
          <a:p>
            <a:pPr marL="687388" marR="0" lvl="0" indent="-119063" algn="l" defTabSz="10007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Continued collection of recyclable eyewear to benefit the Lion’s Recycle for Sight</a:t>
            </a:r>
          </a:p>
          <a:p>
            <a:pPr marL="687388" marR="0" lvl="0" indent="-119063" algn="l" defTabSz="10007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Program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EEBF31-B017-9AC0-EC00-966AF12D64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20" b="90000" l="9922" r="93734">
                        <a14:foregroundMark x1="31201" y1="5204" x2="77285" y2="18878"/>
                        <a14:foregroundMark x1="87598" y1="3469" x2="63838" y2="14286"/>
                        <a14:foregroundMark x1="58225" y1="4286" x2="73890" y2="5408"/>
                        <a14:foregroundMark x1="82768" y1="14082" x2="80026" y2="17347"/>
                        <a14:foregroundMark x1="92559" y1="7041" x2="91645" y2="21837"/>
                        <a14:foregroundMark x1="27676" y1="2449" x2="35248" y2="14388"/>
                        <a14:foregroundMark x1="57311" y1="3776" x2="75326" y2="8061"/>
                        <a14:foregroundMark x1="75326" y1="8061" x2="75326" y2="8061"/>
                        <a14:foregroundMark x1="82637" y1="1224" x2="47650" y2="2653"/>
                        <a14:foregroundMark x1="57833" y1="2959" x2="71410" y2="12653"/>
                        <a14:foregroundMark x1="81984" y1="10510" x2="51828" y2="11429"/>
                        <a14:foregroundMark x1="92950" y1="26531" x2="88773" y2="20408"/>
                        <a14:foregroundMark x1="93734" y1="23265" x2="91906" y2="269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14" r="4752" b="71938"/>
          <a:stretch/>
        </p:blipFill>
        <p:spPr>
          <a:xfrm>
            <a:off x="8824876" y="3122136"/>
            <a:ext cx="2794800" cy="15404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297BC58-59B3-56FD-61E1-76AFF02BB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77288" y="5508345"/>
            <a:ext cx="1089977" cy="10899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024501D-99B9-C140-F8F7-6E8F2990CA65}"/>
              </a:ext>
            </a:extLst>
          </p:cNvPr>
          <p:cNvSpPr txBox="1"/>
          <p:nvPr/>
        </p:nvSpPr>
        <p:spPr>
          <a:xfrm>
            <a:off x="8643643" y="4862642"/>
            <a:ext cx="3943773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00" b="1" dirty="0">
                <a:solidFill>
                  <a:srgbClr val="C00000"/>
                </a:solidFill>
              </a:rPr>
              <a:t>Scan or </a:t>
            </a:r>
            <a:r>
              <a:rPr lang="en-US" sz="2900" b="1" dirty="0">
                <a:solidFill>
                  <a:srgbClr val="C00000"/>
                </a:solidFill>
                <a:hlinkClick r:id="rId7"/>
              </a:rPr>
              <a:t>Click</a:t>
            </a:r>
            <a:r>
              <a:rPr lang="en-US" sz="2900" b="1" dirty="0">
                <a:solidFill>
                  <a:srgbClr val="C00000"/>
                </a:solidFill>
              </a:rPr>
              <a:t> to register:</a:t>
            </a:r>
          </a:p>
        </p:txBody>
      </p:sp>
    </p:spTree>
    <p:extLst>
      <p:ext uri="{BB962C8B-B14F-4D97-AF65-F5344CB8AC3E}">
        <p14:creationId xmlns:p14="http://schemas.microsoft.com/office/powerpoint/2010/main" val="384643767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7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1E611B-9AA4-5589-4A26-FE25EBE6A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A510BB8-0001-4A2E-5706-531D6540AAC1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F486C-EE45-8782-3197-F3510319B46D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BEB5BB1-50E1-092A-94D1-6B57AC401D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7A2E3CB-1C99-8405-8AAD-947E0992E56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A596F8CC-E143-9061-9893-0A063208C305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9D1819-357F-FA9B-7CF5-CBAA8E8015A3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3852F1B-7588-1F9A-EE08-B9820015E2C9}"/>
              </a:ext>
            </a:extLst>
          </p:cNvPr>
          <p:cNvSpPr txBox="1"/>
          <p:nvPr/>
        </p:nvSpPr>
        <p:spPr>
          <a:xfrm>
            <a:off x="2652584" y="558332"/>
            <a:ext cx="10065077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 </a:t>
            </a:r>
            <a:r>
              <a:rPr kumimoji="0" lang="en-US" sz="10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Pan-Hellenic Council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128222-D25A-3A0F-0B6E-8ABB1EFFA981}"/>
              </a:ext>
            </a:extLst>
          </p:cNvPr>
          <p:cNvSpPr txBox="1"/>
          <p:nvPr/>
        </p:nvSpPr>
        <p:spPr>
          <a:xfrm>
            <a:off x="4335537" y="5184733"/>
            <a:ext cx="8077862" cy="140500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LaShandra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 Boddy, Pan-Hellenic Rep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Tonia Garrett, Foundation Rep</a:t>
            </a:r>
          </a:p>
        </p:txBody>
      </p:sp>
    </p:spTree>
    <p:extLst>
      <p:ext uri="{BB962C8B-B14F-4D97-AF65-F5344CB8AC3E}">
        <p14:creationId xmlns:p14="http://schemas.microsoft.com/office/powerpoint/2010/main" val="306715859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47C1F2-959E-AB9A-D1A3-B564B2F51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26D704E-EE66-A9A8-033E-C0E68D65687F}"/>
              </a:ext>
            </a:extLst>
          </p:cNvPr>
          <p:cNvSpPr/>
          <p:nvPr/>
        </p:nvSpPr>
        <p:spPr>
          <a:xfrm>
            <a:off x="0" y="8678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7949D3-79DE-46B3-1A0E-185434011092}"/>
              </a:ext>
            </a:extLst>
          </p:cNvPr>
          <p:cNvSpPr txBox="1"/>
          <p:nvPr/>
        </p:nvSpPr>
        <p:spPr>
          <a:xfrm>
            <a:off x="1228985" y="210687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80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 </a:t>
            </a: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</a:rPr>
              <a:t>Pan-Hellenic Council</a:t>
            </a:r>
            <a:endParaRPr lang="en-US" sz="6600" b="1" dirty="0">
              <a:solidFill>
                <a:prstClr val="black"/>
              </a:solidFill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9E5EFF5-0066-9BF3-F607-5598451E0655}"/>
              </a:ext>
            </a:extLst>
          </p:cNvPr>
          <p:cNvGrpSpPr/>
          <p:nvPr/>
        </p:nvGrpSpPr>
        <p:grpSpPr>
          <a:xfrm>
            <a:off x="7819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60446AA-5D53-6A8C-E456-8A31856F8D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77062FF-1835-9299-4848-89CF0411B720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7DAE619-AC28-361E-4DC5-EB933A58B321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9D45E40-62E6-7682-2A15-D9DE3971557F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44392BB5-6C94-7D61-64B7-3E62EB59FC0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230"/>
          <a:stretch/>
        </p:blipFill>
        <p:spPr>
          <a:xfrm>
            <a:off x="8059400" y="2088084"/>
            <a:ext cx="4358103" cy="22878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A95AF6-C182-B277-DBD9-58F66C31A5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42" y="2545163"/>
            <a:ext cx="6083390" cy="48020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DD189D-EFB2-D9AB-5035-502C95E3383E}"/>
              </a:ext>
            </a:extLst>
          </p:cNvPr>
          <p:cNvSpPr txBox="1"/>
          <p:nvPr/>
        </p:nvSpPr>
        <p:spPr>
          <a:xfrm>
            <a:off x="7175155" y="4662049"/>
            <a:ext cx="61265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The NPHC National Leadership Conference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October 30 - November 2, 2025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Houston, TX.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10342-E631-8825-0BA0-864D017EBDEB}"/>
              </a:ext>
            </a:extLst>
          </p:cNvPr>
          <p:cNvSpPr txBox="1"/>
          <p:nvPr/>
        </p:nvSpPr>
        <p:spPr>
          <a:xfrm>
            <a:off x="543096" y="1775722"/>
            <a:ext cx="65998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  <a:latin typeface="Brittany Signature" pitchFamily="2" charset="0"/>
              </a:rPr>
              <a:t>Thank You for your Support !!!</a:t>
            </a:r>
          </a:p>
        </p:txBody>
      </p:sp>
    </p:spTree>
    <p:extLst>
      <p:ext uri="{BB962C8B-B14F-4D97-AF65-F5344CB8AC3E}">
        <p14:creationId xmlns:p14="http://schemas.microsoft.com/office/powerpoint/2010/main" val="302849087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1111EC-D00A-5209-29D7-CF0A20C4A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0D3996E-852E-9107-4B1F-5FEA445551DF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68C7631-DA67-FE23-F79F-1A3EA573744F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15258EA-3BBC-3D49-0300-98B03F1739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D76A5E9-6FC4-7699-0DD6-B82FB86F57B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845B8D7F-E3BF-BC5A-AC6D-BB552D194008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63EB9C1-A010-EBE5-6270-C5FFDE2EF970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324E8FE-8976-4109-D250-1AAA3BCDEBC4}"/>
              </a:ext>
            </a:extLst>
          </p:cNvPr>
          <p:cNvSpPr txBox="1"/>
          <p:nvPr/>
        </p:nvSpPr>
        <p:spPr>
          <a:xfrm>
            <a:off x="4036514" y="357190"/>
            <a:ext cx="8357480" cy="3008237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Protocol and Traditions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2E5F25-AF2F-51DB-0863-27B69A34A0D6}"/>
              </a:ext>
            </a:extLst>
          </p:cNvPr>
          <p:cNvSpPr txBox="1"/>
          <p:nvPr/>
        </p:nvSpPr>
        <p:spPr>
          <a:xfrm>
            <a:off x="4036514" y="5332791"/>
            <a:ext cx="8357480" cy="151733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Janeen Johnson, Chair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Nicole Deloach, Co-Chair</a:t>
            </a:r>
          </a:p>
        </p:txBody>
      </p:sp>
    </p:spTree>
    <p:extLst>
      <p:ext uri="{BB962C8B-B14F-4D97-AF65-F5344CB8AC3E}">
        <p14:creationId xmlns:p14="http://schemas.microsoft.com/office/powerpoint/2010/main" val="259606334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2EBA4D-452A-47E2-B78E-E16AEC6A6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676C6FA-A049-96C5-4AB8-5DAE28B7FDD1}"/>
              </a:ext>
            </a:extLst>
          </p:cNvPr>
          <p:cNvGrpSpPr/>
          <p:nvPr/>
        </p:nvGrpSpPr>
        <p:grpSpPr>
          <a:xfrm>
            <a:off x="432818" y="3296768"/>
            <a:ext cx="12660843" cy="4401099"/>
            <a:chOff x="432818" y="3296768"/>
            <a:chExt cx="12660843" cy="440109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F8264A9-C2B6-8D39-DF77-608F12F5516A}"/>
                </a:ext>
              </a:extLst>
            </p:cNvPr>
            <p:cNvSpPr/>
            <p:nvPr/>
          </p:nvSpPr>
          <p:spPr>
            <a:xfrm>
              <a:off x="432818" y="3296768"/>
              <a:ext cx="12660843" cy="4401099"/>
            </a:xfrm>
            <a:prstGeom prst="rect">
              <a:avLst/>
            </a:prstGeom>
            <a:noFill/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C93E322D-1CBC-47D4-C3E1-B8D76E2E3C5B}"/>
                </a:ext>
              </a:extLst>
            </p:cNvPr>
            <p:cNvSpPr/>
            <p:nvPr/>
          </p:nvSpPr>
          <p:spPr>
            <a:xfrm>
              <a:off x="432818" y="4178809"/>
              <a:ext cx="3560862" cy="2261147"/>
            </a:xfrm>
            <a:prstGeom prst="roundRect">
              <a:avLst>
                <a:gd name="adj" fmla="val 10000"/>
              </a:avLst>
            </a:prstGeom>
            <a:solidFill>
              <a:srgbClr val="B3A2C7"/>
            </a:soli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37F1A-5EC0-9DFA-3A78-5A3A0FB11BC1}"/>
                </a:ext>
              </a:extLst>
            </p:cNvPr>
            <p:cNvSpPr/>
            <p:nvPr/>
          </p:nvSpPr>
          <p:spPr>
            <a:xfrm>
              <a:off x="828469" y="4554678"/>
              <a:ext cx="3560862" cy="2261147"/>
            </a:xfrm>
            <a:custGeom>
              <a:avLst/>
              <a:gdLst>
                <a:gd name="connsiteX0" fmla="*/ 0 w 3560862"/>
                <a:gd name="connsiteY0" fmla="*/ 226115 h 2261147"/>
                <a:gd name="connsiteX1" fmla="*/ 226115 w 3560862"/>
                <a:gd name="connsiteY1" fmla="*/ 0 h 2261147"/>
                <a:gd name="connsiteX2" fmla="*/ 3334747 w 3560862"/>
                <a:gd name="connsiteY2" fmla="*/ 0 h 2261147"/>
                <a:gd name="connsiteX3" fmla="*/ 3560862 w 3560862"/>
                <a:gd name="connsiteY3" fmla="*/ 226115 h 2261147"/>
                <a:gd name="connsiteX4" fmla="*/ 3560862 w 3560862"/>
                <a:gd name="connsiteY4" fmla="*/ 2035032 h 2261147"/>
                <a:gd name="connsiteX5" fmla="*/ 3334747 w 3560862"/>
                <a:gd name="connsiteY5" fmla="*/ 2261147 h 2261147"/>
                <a:gd name="connsiteX6" fmla="*/ 226115 w 3560862"/>
                <a:gd name="connsiteY6" fmla="*/ 2261147 h 2261147"/>
                <a:gd name="connsiteX7" fmla="*/ 0 w 3560862"/>
                <a:gd name="connsiteY7" fmla="*/ 2035032 h 2261147"/>
                <a:gd name="connsiteX8" fmla="*/ 0 w 3560862"/>
                <a:gd name="connsiteY8" fmla="*/ 226115 h 2261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60862" h="2261147">
                  <a:moveTo>
                    <a:pt x="0" y="226115"/>
                  </a:moveTo>
                  <a:cubicBezTo>
                    <a:pt x="0" y="101235"/>
                    <a:pt x="101235" y="0"/>
                    <a:pt x="226115" y="0"/>
                  </a:cubicBezTo>
                  <a:lnTo>
                    <a:pt x="3334747" y="0"/>
                  </a:lnTo>
                  <a:cubicBezTo>
                    <a:pt x="3459627" y="0"/>
                    <a:pt x="3560862" y="101235"/>
                    <a:pt x="3560862" y="226115"/>
                  </a:cubicBezTo>
                  <a:lnTo>
                    <a:pt x="3560862" y="2035032"/>
                  </a:lnTo>
                  <a:cubicBezTo>
                    <a:pt x="3560862" y="2159912"/>
                    <a:pt x="3459627" y="2261147"/>
                    <a:pt x="3334747" y="2261147"/>
                  </a:cubicBezTo>
                  <a:lnTo>
                    <a:pt x="226115" y="2261147"/>
                  </a:lnTo>
                  <a:cubicBezTo>
                    <a:pt x="101235" y="2261147"/>
                    <a:pt x="0" y="2159912"/>
                    <a:pt x="0" y="2035032"/>
                  </a:cubicBezTo>
                  <a:lnTo>
                    <a:pt x="0" y="226115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4807" tIns="134807" rIns="134807" bIns="134807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b="1" kern="1200" dirty="0"/>
                <a:t>Be mindful of your activities with your symbols on! (No drinking)</a:t>
              </a:r>
              <a:endParaRPr lang="en-US" sz="1800" kern="1200" dirty="0"/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072C3EB1-86C3-EA70-DC6D-EDA73E045ECA}"/>
                </a:ext>
              </a:extLst>
            </p:cNvPr>
            <p:cNvSpPr/>
            <p:nvPr/>
          </p:nvSpPr>
          <p:spPr>
            <a:xfrm>
              <a:off x="4784982" y="4178809"/>
              <a:ext cx="3560862" cy="2261147"/>
            </a:xfrm>
            <a:prstGeom prst="roundRect">
              <a:avLst>
                <a:gd name="adj" fmla="val 10000"/>
              </a:avLst>
            </a:prstGeom>
            <a:solidFill>
              <a:srgbClr val="B3A2C7"/>
            </a:soli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9748090-9AED-F41F-B595-666BFF1F0B2B}"/>
                </a:ext>
              </a:extLst>
            </p:cNvPr>
            <p:cNvSpPr/>
            <p:nvPr/>
          </p:nvSpPr>
          <p:spPr>
            <a:xfrm>
              <a:off x="5180634" y="4554678"/>
              <a:ext cx="3560862" cy="2261147"/>
            </a:xfrm>
            <a:custGeom>
              <a:avLst/>
              <a:gdLst>
                <a:gd name="connsiteX0" fmla="*/ 0 w 3560862"/>
                <a:gd name="connsiteY0" fmla="*/ 226115 h 2261147"/>
                <a:gd name="connsiteX1" fmla="*/ 226115 w 3560862"/>
                <a:gd name="connsiteY1" fmla="*/ 0 h 2261147"/>
                <a:gd name="connsiteX2" fmla="*/ 3334747 w 3560862"/>
                <a:gd name="connsiteY2" fmla="*/ 0 h 2261147"/>
                <a:gd name="connsiteX3" fmla="*/ 3560862 w 3560862"/>
                <a:gd name="connsiteY3" fmla="*/ 226115 h 2261147"/>
                <a:gd name="connsiteX4" fmla="*/ 3560862 w 3560862"/>
                <a:gd name="connsiteY4" fmla="*/ 2035032 h 2261147"/>
                <a:gd name="connsiteX5" fmla="*/ 3334747 w 3560862"/>
                <a:gd name="connsiteY5" fmla="*/ 2261147 h 2261147"/>
                <a:gd name="connsiteX6" fmla="*/ 226115 w 3560862"/>
                <a:gd name="connsiteY6" fmla="*/ 2261147 h 2261147"/>
                <a:gd name="connsiteX7" fmla="*/ 0 w 3560862"/>
                <a:gd name="connsiteY7" fmla="*/ 2035032 h 2261147"/>
                <a:gd name="connsiteX8" fmla="*/ 0 w 3560862"/>
                <a:gd name="connsiteY8" fmla="*/ 226115 h 2261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60862" h="2261147">
                  <a:moveTo>
                    <a:pt x="0" y="226115"/>
                  </a:moveTo>
                  <a:cubicBezTo>
                    <a:pt x="0" y="101235"/>
                    <a:pt x="101235" y="0"/>
                    <a:pt x="226115" y="0"/>
                  </a:cubicBezTo>
                  <a:lnTo>
                    <a:pt x="3334747" y="0"/>
                  </a:lnTo>
                  <a:cubicBezTo>
                    <a:pt x="3459627" y="0"/>
                    <a:pt x="3560862" y="101235"/>
                    <a:pt x="3560862" y="226115"/>
                  </a:cubicBezTo>
                  <a:lnTo>
                    <a:pt x="3560862" y="2035032"/>
                  </a:lnTo>
                  <a:cubicBezTo>
                    <a:pt x="3560862" y="2159912"/>
                    <a:pt x="3459627" y="2261147"/>
                    <a:pt x="3334747" y="2261147"/>
                  </a:cubicBezTo>
                  <a:lnTo>
                    <a:pt x="226115" y="2261147"/>
                  </a:lnTo>
                  <a:cubicBezTo>
                    <a:pt x="101235" y="2261147"/>
                    <a:pt x="0" y="2159912"/>
                    <a:pt x="0" y="2035032"/>
                  </a:cubicBezTo>
                  <a:lnTo>
                    <a:pt x="0" y="226115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4807" tIns="134807" rIns="134807" bIns="134807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b="1" kern="1200" dirty="0"/>
                <a:t>WE SHOULD NO LONGER USE ANY COLORS OTHER THAN RED, WHITE AND BLACK WITH PARAPHERNALIA. WHICH MEANS NO YELLOW, GRAY, CAMOUFLAGE, KHAKI, ETC.</a:t>
              </a:r>
              <a:endParaRPr lang="en-US" sz="1800" kern="1200" dirty="0"/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F45C2313-F3A7-4E99-7765-DD4A610C2513}"/>
                </a:ext>
              </a:extLst>
            </p:cNvPr>
            <p:cNvSpPr/>
            <p:nvPr/>
          </p:nvSpPr>
          <p:spPr>
            <a:xfrm>
              <a:off x="9137147" y="4178809"/>
              <a:ext cx="3560862" cy="2261147"/>
            </a:xfrm>
            <a:prstGeom prst="roundRect">
              <a:avLst>
                <a:gd name="adj" fmla="val 10000"/>
              </a:avLst>
            </a:prstGeom>
            <a:solidFill>
              <a:srgbClr val="B3A2C7"/>
            </a:soli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3236FB-6B3A-5D66-0F0E-DA4CA5DE13F4}"/>
                </a:ext>
              </a:extLst>
            </p:cNvPr>
            <p:cNvSpPr/>
            <p:nvPr/>
          </p:nvSpPr>
          <p:spPr>
            <a:xfrm>
              <a:off x="9532798" y="4554678"/>
              <a:ext cx="3560862" cy="2261147"/>
            </a:xfrm>
            <a:custGeom>
              <a:avLst/>
              <a:gdLst>
                <a:gd name="connsiteX0" fmla="*/ 0 w 3560862"/>
                <a:gd name="connsiteY0" fmla="*/ 226115 h 2261147"/>
                <a:gd name="connsiteX1" fmla="*/ 226115 w 3560862"/>
                <a:gd name="connsiteY1" fmla="*/ 0 h 2261147"/>
                <a:gd name="connsiteX2" fmla="*/ 3334747 w 3560862"/>
                <a:gd name="connsiteY2" fmla="*/ 0 h 2261147"/>
                <a:gd name="connsiteX3" fmla="*/ 3560862 w 3560862"/>
                <a:gd name="connsiteY3" fmla="*/ 226115 h 2261147"/>
                <a:gd name="connsiteX4" fmla="*/ 3560862 w 3560862"/>
                <a:gd name="connsiteY4" fmla="*/ 2035032 h 2261147"/>
                <a:gd name="connsiteX5" fmla="*/ 3334747 w 3560862"/>
                <a:gd name="connsiteY5" fmla="*/ 2261147 h 2261147"/>
                <a:gd name="connsiteX6" fmla="*/ 226115 w 3560862"/>
                <a:gd name="connsiteY6" fmla="*/ 2261147 h 2261147"/>
                <a:gd name="connsiteX7" fmla="*/ 0 w 3560862"/>
                <a:gd name="connsiteY7" fmla="*/ 2035032 h 2261147"/>
                <a:gd name="connsiteX8" fmla="*/ 0 w 3560862"/>
                <a:gd name="connsiteY8" fmla="*/ 226115 h 2261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60862" h="2261147">
                  <a:moveTo>
                    <a:pt x="0" y="226115"/>
                  </a:moveTo>
                  <a:cubicBezTo>
                    <a:pt x="0" y="101235"/>
                    <a:pt x="101235" y="0"/>
                    <a:pt x="226115" y="0"/>
                  </a:cubicBezTo>
                  <a:lnTo>
                    <a:pt x="3334747" y="0"/>
                  </a:lnTo>
                  <a:cubicBezTo>
                    <a:pt x="3459627" y="0"/>
                    <a:pt x="3560862" y="101235"/>
                    <a:pt x="3560862" y="226115"/>
                  </a:cubicBezTo>
                  <a:lnTo>
                    <a:pt x="3560862" y="2035032"/>
                  </a:lnTo>
                  <a:cubicBezTo>
                    <a:pt x="3560862" y="2159912"/>
                    <a:pt x="3459627" y="2261147"/>
                    <a:pt x="3334747" y="2261147"/>
                  </a:cubicBezTo>
                  <a:lnTo>
                    <a:pt x="226115" y="2261147"/>
                  </a:lnTo>
                  <a:cubicBezTo>
                    <a:pt x="101235" y="2261147"/>
                    <a:pt x="0" y="2159912"/>
                    <a:pt x="0" y="2035032"/>
                  </a:cubicBezTo>
                  <a:lnTo>
                    <a:pt x="0" y="226115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4807" tIns="134807" rIns="134807" bIns="134807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b="1" u="sng" kern="1200" dirty="0">
                  <a:solidFill>
                    <a:srgbClr val="C00000"/>
                  </a:solidFill>
                </a:rPr>
                <a:t>Business attire </a:t>
              </a:r>
              <a:r>
                <a:rPr lang="en-US" sz="1800" b="1" kern="1200" dirty="0"/>
                <a:t>is to be worn at </a:t>
              </a:r>
              <a:r>
                <a:rPr lang="en-US" sz="1800" b="1" u="sng" kern="1200" dirty="0"/>
                <a:t>ALL chapter meetings</a:t>
              </a:r>
              <a:r>
                <a:rPr lang="en-US" sz="1800" b="1" kern="1200" dirty="0"/>
                <a:t>. If a designated color is asked of you for an occasion and there is a ceremony (Founders Day, Opening Plenary Session) your coverings should also be that color. </a:t>
              </a:r>
              <a:endParaRPr lang="en-US" sz="1800" kern="1200" dirty="0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FBFBFC62-CA86-EE6E-30DF-894F1B09435D}"/>
              </a:ext>
            </a:extLst>
          </p:cNvPr>
          <p:cNvSpPr/>
          <p:nvPr/>
        </p:nvSpPr>
        <p:spPr>
          <a:xfrm>
            <a:off x="-13657" y="8676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9075C4-9D95-CB36-BED2-41B11EA9CBDB}"/>
              </a:ext>
            </a:extLst>
          </p:cNvPr>
          <p:cNvSpPr txBox="1"/>
          <p:nvPr/>
        </p:nvSpPr>
        <p:spPr>
          <a:xfrm>
            <a:off x="1228985" y="210687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80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 </a:t>
            </a:r>
            <a:r>
              <a:rPr lang="en-US" sz="88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Protocol and Traditions</a:t>
            </a:r>
            <a:endParaRPr lang="en-US" sz="6600" b="1" dirty="0">
              <a:solidFill>
                <a:prstClr val="black"/>
              </a:solidFill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5693279-CA38-91E6-1C08-D06EED3CA9F0}"/>
              </a:ext>
            </a:extLst>
          </p:cNvPr>
          <p:cNvGrpSpPr/>
          <p:nvPr/>
        </p:nvGrpSpPr>
        <p:grpSpPr>
          <a:xfrm>
            <a:off x="7819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61B5861-E955-20F2-BB15-423FC068A93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90574F9-2172-9971-B362-06B4232D4D41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002B897-7716-0B63-8B1C-93ED60268868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35D32B0-66A5-0B85-99E2-C9FCF1F89A6A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0194A4C-CF7C-DA93-04E6-84A5F48F2DB4}"/>
              </a:ext>
            </a:extLst>
          </p:cNvPr>
          <p:cNvSpPr txBox="1"/>
          <p:nvPr/>
        </p:nvSpPr>
        <p:spPr>
          <a:xfrm>
            <a:off x="1247052" y="1441447"/>
            <a:ext cx="10106528" cy="80860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68931" tIns="34465" rIns="68931" bIns="34465" rtlCol="0" anchor="ctr">
            <a:normAutofit/>
          </a:bodyPr>
          <a:lstStyle/>
          <a:p>
            <a:pPr algn="ctr" defTabSz="689275">
              <a:lnSpc>
                <a:spcPct val="70000"/>
              </a:lnSpc>
              <a:spcBef>
                <a:spcPct val="0"/>
              </a:spcBef>
              <a:spcAft>
                <a:spcPts val="452"/>
              </a:spcAft>
              <a:defRPr/>
            </a:pPr>
            <a:r>
              <a:rPr lang="en-US" sz="4975" b="1" u="sng" dirty="0">
                <a:solidFill>
                  <a:srgbClr val="C00000"/>
                </a:solidFill>
                <a:latin typeface="Monotype Corsiva" panose="03010101010201010101" pitchFamily="66" charset="0"/>
              </a:rPr>
              <a:t>REMINDERS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5C661D-6EE1-99B4-CF33-D9E664ED138E}"/>
              </a:ext>
            </a:extLst>
          </p:cNvPr>
          <p:cNvSpPr txBox="1"/>
          <p:nvPr/>
        </p:nvSpPr>
        <p:spPr>
          <a:xfrm>
            <a:off x="2485876" y="2503075"/>
            <a:ext cx="5167086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US" sz="36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RAPS</a:t>
            </a:r>
            <a:r>
              <a:rPr lang="en-US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Listen, then react</a:t>
            </a:r>
            <a:endParaRPr lang="en-US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AE5A004-29F7-22AB-FB2A-27A3F6978899}"/>
              </a:ext>
            </a:extLst>
          </p:cNvPr>
          <p:cNvSpPr txBox="1"/>
          <p:nvPr/>
        </p:nvSpPr>
        <p:spPr>
          <a:xfrm>
            <a:off x="285701" y="8472904"/>
            <a:ext cx="9137205" cy="428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TERMS NO LONGER USED IN DELTA SIGMA THETA SORORITY, INC.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REDZ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J13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Neo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Boots on the Ground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Prophyte</a:t>
            </a:r>
            <a:endParaRPr lang="en-US" sz="24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Calibri" panose="020F0502020204030204" pitchFamily="34" charset="0"/>
              <a:buChar char="–"/>
            </a:pPr>
            <a:endParaRPr lang="en-US" sz="24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WORD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term is </a:t>
            </a:r>
            <a:r>
              <a:rPr lang="en-US" sz="2400" b="1" kern="1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ALUMNAE</a:t>
            </a: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US" sz="2400" b="1" u="sng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rhymes with gum-tree</a:t>
            </a: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), not alumni or a-loom-nee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87E3EB0-F371-03EE-54EB-3AE6BD8EE3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280" t="9259" r="18326" b="33854"/>
          <a:stretch/>
        </p:blipFill>
        <p:spPr>
          <a:xfrm>
            <a:off x="612052" y="2014901"/>
            <a:ext cx="1873824" cy="1510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06400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4C8D67-D643-9609-CEF5-8A4244363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56CD4CE-7F1E-7A62-6433-55774C9FA838}"/>
              </a:ext>
            </a:extLst>
          </p:cNvPr>
          <p:cNvSpPr/>
          <p:nvPr/>
        </p:nvSpPr>
        <p:spPr>
          <a:xfrm>
            <a:off x="-13657" y="8676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9A80A4-CD5A-7298-D509-9E100D528EEA}"/>
              </a:ext>
            </a:extLst>
          </p:cNvPr>
          <p:cNvSpPr txBox="1"/>
          <p:nvPr/>
        </p:nvSpPr>
        <p:spPr>
          <a:xfrm>
            <a:off x="1228985" y="210687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80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 </a:t>
            </a:r>
            <a:r>
              <a:rPr lang="en-US" sz="88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Protocol and Traditions</a:t>
            </a:r>
            <a:endParaRPr lang="en-US" sz="6600" b="1" dirty="0">
              <a:solidFill>
                <a:prstClr val="black"/>
              </a:solidFill>
              <a:latin typeface="Monotype Corsiva" panose="03010101010201010101" pitchFamily="66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94D17E8-9469-7716-3E25-FD7FF1DB7CEE}"/>
              </a:ext>
            </a:extLst>
          </p:cNvPr>
          <p:cNvGrpSpPr/>
          <p:nvPr/>
        </p:nvGrpSpPr>
        <p:grpSpPr>
          <a:xfrm>
            <a:off x="7819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7AD7134-1E70-7278-000B-DAD8BBD54C4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747703D-979F-C6F0-E177-F46853670D78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B5CE839-A397-EB57-6C90-EEF536AD4586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44DAB94-FA13-9A79-EF87-FBFAF1B4169F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solidFill>
                    <a:srgbClr val="C00000"/>
                  </a:solidFill>
                </a:rPr>
                <a:t>CHAPTER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CB23C6D3-A869-CA96-0764-042D93BFB77C}"/>
              </a:ext>
            </a:extLst>
          </p:cNvPr>
          <p:cNvSpPr txBox="1"/>
          <p:nvPr/>
        </p:nvSpPr>
        <p:spPr>
          <a:xfrm>
            <a:off x="378103" y="3484083"/>
            <a:ext cx="12678870" cy="40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TERMS NO LONGER USED IN DELTA SIGMA THETA SORORITY, INC.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REDZ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J13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Neo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Boots on the Ground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Prophyte</a:t>
            </a:r>
            <a:endParaRPr lang="en-US" sz="26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Calibri" panose="020F0502020204030204" pitchFamily="34" charset="0"/>
              <a:buChar char="–"/>
            </a:pPr>
            <a:endParaRPr lang="en-US" sz="1400" b="1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WORD</a:t>
            </a:r>
          </a:p>
          <a:p>
            <a:pPr marL="800100" lvl="1" indent="-342900">
              <a:buFont typeface="Calibri" panose="020F0502020204030204" pitchFamily="34" charset="0"/>
              <a:buChar char="–"/>
            </a:pP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term is </a:t>
            </a:r>
            <a:r>
              <a:rPr lang="en-US" sz="2600" b="1" kern="1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ALUMNAE</a:t>
            </a: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US" sz="2600" b="1" u="sng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rhymes with gum-tree</a:t>
            </a:r>
            <a:r>
              <a:rPr lang="en-US" sz="2600" b="1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), not alumni or a-loom-nee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951243DA-49D1-CB88-03A1-9F7FE30AD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249020"/>
              </p:ext>
            </p:extLst>
          </p:nvPr>
        </p:nvGraphicFramePr>
        <p:xfrm>
          <a:off x="453080" y="1614502"/>
          <a:ext cx="12603893" cy="17228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5946">
                  <a:extLst>
                    <a:ext uri="{9D8B030D-6E8A-4147-A177-3AD203B41FA5}">
                      <a16:colId xmlns:a16="http://schemas.microsoft.com/office/drawing/2014/main" val="1921446894"/>
                    </a:ext>
                  </a:extLst>
                </a:gridCol>
                <a:gridCol w="6027947">
                  <a:extLst>
                    <a:ext uri="{9D8B030D-6E8A-4147-A177-3AD203B41FA5}">
                      <a16:colId xmlns:a16="http://schemas.microsoft.com/office/drawing/2014/main" val="3023885226"/>
                    </a:ext>
                  </a:extLst>
                </a:gridCol>
              </a:tblGrid>
              <a:tr h="348518">
                <a:tc>
                  <a:txBody>
                    <a:bodyPr/>
                    <a:lstStyle/>
                    <a:p>
                      <a:pPr marL="0" marR="0" lvl="0" indent="0" algn="ctr" defTabSz="50289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Do’s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50289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Don’ts </a:t>
                      </a:r>
                    </a:p>
                  </a:txBody>
                  <a:tcPr>
                    <a:solidFill>
                      <a:srgbClr val="A192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503923"/>
                  </a:ext>
                </a:extLst>
              </a:tr>
              <a:tr h="515598">
                <a:tc>
                  <a:txBody>
                    <a:bodyPr/>
                    <a:lstStyle/>
                    <a:p>
                      <a:pPr marL="685800" indent="171450">
                        <a:buFontTx/>
                        <a:buChar char="-"/>
                      </a:pPr>
                      <a:r>
                        <a:rPr lang="en-US" sz="2000" dirty="0"/>
                        <a:t>Suits, Pants, Dresses</a:t>
                      </a:r>
                    </a:p>
                    <a:p>
                      <a:pPr marL="685800" indent="171450">
                        <a:buFontTx/>
                        <a:buChar char="-"/>
                      </a:pPr>
                      <a:r>
                        <a:rPr lang="en-US" sz="2000" dirty="0"/>
                        <a:t>Skirts, Blouses, Tennis Shoes</a:t>
                      </a:r>
                    </a:p>
                    <a:p>
                      <a:pPr marL="685800" indent="171450">
                        <a:buFontTx/>
                        <a:buChar char="-"/>
                      </a:pPr>
                      <a:r>
                        <a:rPr lang="en-US" sz="2000" dirty="0"/>
                        <a:t>Hats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indent="-114300">
                        <a:buFontTx/>
                        <a:buNone/>
                      </a:pPr>
                      <a:r>
                        <a:rPr lang="en-US" sz="2000" dirty="0"/>
                        <a:t>- Flip Flops, CROCS, Capri’s</a:t>
                      </a:r>
                    </a:p>
                    <a:p>
                      <a:pPr marL="742950" indent="-114300">
                        <a:buFontTx/>
                        <a:buNone/>
                      </a:pPr>
                      <a:r>
                        <a:rPr lang="en-US" sz="2000" dirty="0"/>
                        <a:t>- Baseball Caps/Cowboy Hats</a:t>
                      </a:r>
                    </a:p>
                    <a:p>
                      <a:pPr marL="742950" indent="-114300">
                        <a:buFontTx/>
                        <a:buNone/>
                      </a:pPr>
                      <a:r>
                        <a:rPr lang="en-US" sz="2000" dirty="0"/>
                        <a:t>- Demin of any color, Shorts, Leggings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0530596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08B73753-DDC7-2498-5EFC-6FEC9D594BE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72223" y1="25255" x2="70952" y2="30769"/>
                        <a14:backgroundMark x1="43175" y1="47243" x2="44561" y2="27774"/>
                        <a14:backgroundMark x1="38814" y1="14500" x2="57756" y2="84820"/>
                        <a14:backgroundMark x1="57756" y1="84820" x2="57824" y2="85228"/>
                        <a14:backgroundMark x1="32773" y1="37985" x2="54349" y2="875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77" t="11004" b="13922"/>
          <a:stretch/>
        </p:blipFill>
        <p:spPr>
          <a:xfrm>
            <a:off x="481906" y="2284589"/>
            <a:ext cx="819631" cy="5932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AD4DB31-A5DA-4C51-6E57-D502A6C959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000" b="83567" l="56679" r="93522">
                        <a14:foregroundMark x1="73043" y1="23733" x2="75197" y2="55033"/>
                        <a14:foregroundMark x1="69442" y1="19033" x2="64475" y2="37633"/>
                        <a14:foregroundMark x1="64475" y1="37633" x2="64266" y2="53067"/>
                        <a14:foregroundMark x1="56695" y1="50700" x2="90403" y2="51867"/>
                        <a14:foregroundMark x1="75888" y1="45467" x2="74361" y2="55300"/>
                        <a14:foregroundMark x1="66919" y1="37733" x2="79039" y2="60533"/>
                        <a14:foregroundMark x1="79039" y1="60533" x2="79489" y2="60900"/>
                        <a14:foregroundMark x1="67481" y1="63267" x2="80839" y2="42700"/>
                        <a14:foregroundMark x1="80839" y1="42700" x2="81193" y2="41533"/>
                        <a14:foregroundMark x1="79232" y1="36567" x2="75068" y2="49133"/>
                        <a14:foregroundMark x1="79859" y1="34600" x2="81193" y2="38000"/>
                        <a14:foregroundMark x1="77335" y1="57000" x2="82639" y2="68100"/>
                        <a14:foregroundMark x1="82639" y1="68100" x2="82639" y2="68100"/>
                        <a14:foregroundMark x1="72914" y1="83567" x2="78283" y2="81067"/>
                      </a14:backgroundRemoval>
                    </a14:imgEffect>
                  </a14:imgLayer>
                </a14:imgProps>
              </a:ext>
            </a:extLst>
          </a:blip>
          <a:srcRect l="54672" r="2147" b="9512"/>
          <a:stretch/>
        </p:blipFill>
        <p:spPr>
          <a:xfrm>
            <a:off x="7126804" y="2284589"/>
            <a:ext cx="633093" cy="639765"/>
          </a:xfrm>
          <a:prstGeom prst="rect">
            <a:avLst/>
          </a:prstGeom>
        </p:spPr>
      </p:pic>
      <p:pic>
        <p:nvPicPr>
          <p:cNvPr id="22" name="object 12">
            <a:extLst>
              <a:ext uri="{FF2B5EF4-FFF2-40B4-BE49-F238E27FC236}">
                <a16:creationId xmlns:a16="http://schemas.microsoft.com/office/drawing/2014/main" id="{9067EE9F-A2E0-B5B4-8405-79A695AE4F79}"/>
              </a:ext>
            </a:extLst>
          </p:cNvPr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464908" y="2138418"/>
            <a:ext cx="879255" cy="1115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object 11">
            <a:extLst>
              <a:ext uri="{FF2B5EF4-FFF2-40B4-BE49-F238E27FC236}">
                <a16:creationId xmlns:a16="http://schemas.microsoft.com/office/drawing/2014/main" id="{7EA0DDF5-42B3-6645-6E2C-D36EFFDA72B1}"/>
              </a:ext>
            </a:extLst>
          </p:cNvPr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520317" y="2138418"/>
            <a:ext cx="879255" cy="10331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object 13">
            <a:extLst>
              <a:ext uri="{FF2B5EF4-FFF2-40B4-BE49-F238E27FC236}">
                <a16:creationId xmlns:a16="http://schemas.microsoft.com/office/drawing/2014/main" id="{48B214EC-F3B8-C09B-A54D-38665427A123}"/>
              </a:ext>
            </a:extLst>
          </p:cNvPr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699661" y="2138418"/>
            <a:ext cx="1027798" cy="972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616559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4C2D7A-DDE4-4E0F-705A-D2BA4C36F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F10586-D2CE-4A80-7B00-F5D51CF84949}"/>
              </a:ext>
            </a:extLst>
          </p:cNvPr>
          <p:cNvSpPr/>
          <p:nvPr/>
        </p:nvSpPr>
        <p:spPr>
          <a:xfrm>
            <a:off x="-259493" y="4217773"/>
            <a:ext cx="4802661" cy="3451654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76" b="89904" l="20177" r="91780">
                          <a14:foregroundMark x1="48709" y1="19351" x2="43139" y2="41106"/>
                          <a14:foregroundMark x1="50815" y1="23798" x2="60802" y2="45553"/>
                          <a14:foregroundMark x1="77649" y1="61779" x2="78329" y2="66346"/>
                          <a14:foregroundMark x1="26902" y1="46755" x2="26495" y2="54087"/>
                          <a14:foregroundMark x1="26495" y1="54087" x2="26630" y2="55288"/>
                          <a14:foregroundMark x1="21399" y1="52524" x2="26970" y2="55288"/>
                          <a14:foregroundMark x1="26970" y1="55288" x2="27038" y2="55529"/>
                          <a14:foregroundMark x1="21603" y1="67788" x2="21739" y2="74038"/>
                          <a14:foregroundMark x1="22418" y1="76923" x2="27038" y2="71274"/>
                          <a14:foregroundMark x1="53397" y1="72115" x2="55435" y2="72957"/>
                          <a14:foregroundMark x1="57677" y1="72236" x2="59307" y2="78005"/>
                          <a14:foregroundMark x1="66168" y1="72115" x2="63179" y2="74639"/>
                          <a14:foregroundMark x1="83967" y1="77885" x2="86209" y2="78846"/>
                          <a14:foregroundMark x1="20992" y1="75841" x2="24049" y2="74639"/>
                          <a14:foregroundMark x1="24049" y1="74639" x2="20177" y2="76442"/>
                          <a14:backgroundMark x1="38383" y1="85938" x2="33899" y2="86058"/>
                          <a14:backgroundMark x1="33899" y1="86058" x2="33220" y2="86538"/>
                          <a14:backgroundMark x1="55978" y1="86659" x2="60666" y2="90264"/>
                          <a14:backgroundMark x1="76087" y1="86899" x2="75476" y2="91587"/>
                          <a14:backgroundMark x1="21603" y1="66827" x2="20177" y2="6851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 l="-27184" t="-1" r="-21192" b="-10262"/>
            </a:stretch>
          </a:blipFill>
          <a:effectLst>
            <a:outerShdw blurRad="50800" dist="50800" dir="5400000" algn="ctr" rotWithShape="0">
              <a:srgbClr val="B7B9C5"/>
            </a:outerShdw>
          </a:effectLst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srgbClr val="B7B9C5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662C145-4D98-96B5-6CCE-7D372E397D68}"/>
              </a:ext>
            </a:extLst>
          </p:cNvPr>
          <p:cNvGrpSpPr/>
          <p:nvPr/>
        </p:nvGrpSpPr>
        <p:grpSpPr>
          <a:xfrm>
            <a:off x="1416909" y="5836927"/>
            <a:ext cx="1153297" cy="1181295"/>
            <a:chOff x="8211930" y="2209149"/>
            <a:chExt cx="3449984" cy="386469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D34BED2-CC48-67DB-A1AD-DF3BB78DB1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188" b="90000" l="9965" r="89965">
                          <a14:foregroundMark x1="60561" y1="10625" x2="60561" y2="10625"/>
                          <a14:foregroundMark x1="54456" y1="9188" x2="54456" y2="91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930" y="2209149"/>
              <a:ext cx="3449984" cy="386469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A54AA87-5335-9EE4-F3A4-1184E16FB56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07710" y="2485900"/>
              <a:ext cx="2672521" cy="2672521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146A5A8E-CCF1-3B14-F29F-5DC9645B76C2}"/>
              </a:ext>
            </a:extLst>
          </p:cNvPr>
          <p:cNvSpPr txBox="1"/>
          <p:nvPr/>
        </p:nvSpPr>
        <p:spPr>
          <a:xfrm>
            <a:off x="4670854" y="7019034"/>
            <a:ext cx="8672084" cy="72212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64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n-ea"/>
                <a:cs typeface="+mn-cs"/>
              </a:rPr>
              <a:t>Growing Together, Serving Together and Succeeding Together in Scholarship, Service, Sisterhood and Social Action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64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Lucida Calligraphy" panose="03010101010101010101" pitchFamily="66" charset="0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C99315-BBC4-128B-A8CB-7C32294A49AD}"/>
              </a:ext>
            </a:extLst>
          </p:cNvPr>
          <p:cNvCxnSpPr>
            <a:cxnSpLocks/>
          </p:cNvCxnSpPr>
          <p:nvPr/>
        </p:nvCxnSpPr>
        <p:spPr>
          <a:xfrm>
            <a:off x="4366054" y="7018222"/>
            <a:ext cx="8976884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CDD4E2B-3D4E-4C30-9C3C-72F9B2B98822}"/>
              </a:ext>
            </a:extLst>
          </p:cNvPr>
          <p:cNvSpPr txBox="1"/>
          <p:nvPr/>
        </p:nvSpPr>
        <p:spPr>
          <a:xfrm>
            <a:off x="3165852" y="1778953"/>
            <a:ext cx="8976884" cy="3451654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n-ea"/>
                <a:cs typeface="+mn-cs"/>
              </a:rPr>
              <a:t> </a:t>
            </a:r>
            <a:r>
              <a:rPr lang="en-US" sz="11500" b="1" dirty="0">
                <a:solidFill>
                  <a:prstClr val="black"/>
                </a:solidFill>
                <a:latin typeface="Edwardian Script ITC" panose="030303020407070D0804" pitchFamily="66" charset="0"/>
              </a:rPr>
              <a:t>Election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1500" b="1" dirty="0">
                <a:solidFill>
                  <a:prstClr val="black"/>
                </a:solidFill>
                <a:latin typeface="Edwardian Script ITC" panose="030303020407070D0804" pitchFamily="66" charset="0"/>
              </a:rPr>
              <a:t>Results</a:t>
            </a:r>
            <a:endParaRPr kumimoji="0" lang="en-US" sz="10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59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617305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1812" y="0"/>
            <a:ext cx="13279315" cy="7505700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FD5CCF-C48F-D0A7-6086-98BF409C852E}"/>
              </a:ext>
            </a:extLst>
          </p:cNvPr>
          <p:cNvSpPr txBox="1"/>
          <p:nvPr/>
        </p:nvSpPr>
        <p:spPr>
          <a:xfrm>
            <a:off x="4361406" y="3450619"/>
            <a:ext cx="462012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Unfinished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 </a:t>
            </a: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Business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5F77BF-2F2A-B892-8749-B157E0DF8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836AF04-EFD2-1667-9E52-4F9F984419BB}"/>
              </a:ext>
            </a:extLst>
          </p:cNvPr>
          <p:cNvSpPr/>
          <p:nvPr/>
        </p:nvSpPr>
        <p:spPr>
          <a:xfrm>
            <a:off x="31812" y="0"/>
            <a:ext cx="13279315" cy="7505700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86602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5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703DB8-CD0D-9518-005C-D9D0A3C2843D}"/>
              </a:ext>
            </a:extLst>
          </p:cNvPr>
          <p:cNvSpPr txBox="1"/>
          <p:nvPr/>
        </p:nvSpPr>
        <p:spPr>
          <a:xfrm>
            <a:off x="4361406" y="3453473"/>
            <a:ext cx="462012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New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 </a:t>
            </a:r>
          </a:p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Nexa Bold" charset="0"/>
                <a:cs typeface="Nexa Bold" charset="0"/>
              </a:rPr>
              <a:t>Business</a:t>
            </a:r>
          </a:p>
        </p:txBody>
      </p:sp>
    </p:spTree>
    <p:extLst>
      <p:ext uri="{BB962C8B-B14F-4D97-AF65-F5344CB8AC3E}">
        <p14:creationId xmlns:p14="http://schemas.microsoft.com/office/powerpoint/2010/main" val="298043141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0" y="0"/>
            <a:ext cx="13344525" cy="7505700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5" b="-35"/>
            </a:stretch>
          </a:blipFill>
        </p:spPr>
        <p:txBody>
          <a:bodyPr/>
          <a:lstStyle/>
          <a:p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E59D0C-0FA7-17EF-469D-7A2B519204F3}"/>
              </a:ext>
            </a:extLst>
          </p:cNvPr>
          <p:cNvSpPr txBox="1"/>
          <p:nvPr/>
        </p:nvSpPr>
        <p:spPr>
          <a:xfrm>
            <a:off x="612254" y="1662239"/>
            <a:ext cx="10375635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362639">
              <a:defRPr/>
            </a:pPr>
            <a:r>
              <a:rPr lang="en-US" sz="11500" b="1" dirty="0">
                <a:solidFill>
                  <a:prstClr val="black"/>
                </a:solidFill>
                <a:latin typeface="Monotype Corsiva" panose="03010101010201010101" pitchFamily="66" charset="0"/>
              </a:rPr>
              <a:t>Announcements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1D0870-29FD-2D38-C356-67CDA0DC6956}"/>
              </a:ext>
            </a:extLst>
          </p:cNvPr>
          <p:cNvSpPr txBox="1"/>
          <p:nvPr/>
        </p:nvSpPr>
        <p:spPr>
          <a:xfrm>
            <a:off x="2141128" y="4415514"/>
            <a:ext cx="7661896" cy="21829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+mn-cs"/>
              </a:rPr>
              <a:t>Tonja Jackson</a:t>
            </a:r>
          </a:p>
          <a:p>
            <a:pPr marL="0" marR="0" lvl="0" indent="0" algn="ctr" defTabSz="13626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Roboto" charset="0"/>
                <a:cs typeface="+mn-cs"/>
              </a:rPr>
              <a:t>Corresponding Secretary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9C5">
            <a:alpha val="60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882EB5-74B6-B82A-F515-B437FFFA0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BC1E797-49F6-8872-ED7C-0BF1A42AF3D8}"/>
              </a:ext>
            </a:extLst>
          </p:cNvPr>
          <p:cNvSpPr/>
          <p:nvPr/>
        </p:nvSpPr>
        <p:spPr>
          <a:xfrm>
            <a:off x="-13657" y="-23274"/>
            <a:ext cx="13342938" cy="14333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AEDC1F-F79C-EB15-AC2D-FB6CFC46BBF1}"/>
              </a:ext>
            </a:extLst>
          </p:cNvPr>
          <p:cNvSpPr txBox="1"/>
          <p:nvPr/>
        </p:nvSpPr>
        <p:spPr>
          <a:xfrm>
            <a:off x="1228985" y="210687"/>
            <a:ext cx="11152490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Policies &amp; Procedures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C2AB2E4-88CC-BDAC-1E66-48D969B8B202}"/>
              </a:ext>
            </a:extLst>
          </p:cNvPr>
          <p:cNvGrpSpPr/>
          <p:nvPr/>
        </p:nvGrpSpPr>
        <p:grpSpPr>
          <a:xfrm>
            <a:off x="7819" y="0"/>
            <a:ext cx="1820560" cy="1475013"/>
            <a:chOff x="3344146" y="2830620"/>
            <a:chExt cx="1820560" cy="147501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2DD2A88-9FD8-E461-7877-654815B73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9253" y1="19351" x2="42052" y2="35938"/>
                          <a14:foregroundMark x1="42052" y1="35938" x2="41168" y2="40144"/>
                          <a14:foregroundMark x1="22622" y1="78606" x2="26563" y2="80769"/>
                          <a14:foregroundMark x1="46332" y1="79207" x2="48981" y2="805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60" t="8699" r="12981" b="8072"/>
            <a:stretch/>
          </p:blipFill>
          <p:spPr>
            <a:xfrm>
              <a:off x="3344146" y="2924432"/>
              <a:ext cx="1820560" cy="119153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0D64AC0-CC93-FA35-E212-5C81E42FCCD1}"/>
                </a:ext>
              </a:extLst>
            </p:cNvPr>
            <p:cNvSpPr txBox="1"/>
            <p:nvPr/>
          </p:nvSpPr>
          <p:spPr>
            <a:xfrm rot="18144714">
              <a:off x="3229510" y="3216366"/>
              <a:ext cx="107927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HOUSTON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DDCA26B-6A16-1221-4F47-151D2C2C8F82}"/>
                </a:ext>
              </a:extLst>
            </p:cNvPr>
            <p:cNvSpPr txBox="1"/>
            <p:nvPr/>
          </p:nvSpPr>
          <p:spPr>
            <a:xfrm rot="3621145">
              <a:off x="4055075" y="3219156"/>
              <a:ext cx="10566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ALUMNAE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F2B6420-DCFE-9C53-4FC8-F4D4B8FFFD2C}"/>
                </a:ext>
              </a:extLst>
            </p:cNvPr>
            <p:cNvSpPr txBox="1"/>
            <p:nvPr/>
          </p:nvSpPr>
          <p:spPr>
            <a:xfrm>
              <a:off x="3714430" y="3997856"/>
              <a:ext cx="947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CHAPTER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84D5572-16D6-72FA-E0D1-F2E57132F3FF}"/>
              </a:ext>
            </a:extLst>
          </p:cNvPr>
          <p:cNvSpPr txBox="1"/>
          <p:nvPr/>
        </p:nvSpPr>
        <p:spPr>
          <a:xfrm>
            <a:off x="285701" y="8472904"/>
            <a:ext cx="9137205" cy="428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TERMS NO LONGER USED IN DELTA SIGMA THETA SORORITY, INC.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REDZ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J13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Neo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Boots on the Ground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Prophyte</a:t>
            </a:r>
            <a:endParaRPr kumimoji="0" lang="en-US" sz="24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endParaRPr kumimoji="0" lang="en-US" sz="24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WORD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–"/>
              <a:tabLst/>
              <a:defRPr/>
            </a:pP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correct term is </a:t>
            </a: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ALUMNAE</a:t>
            </a: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kumimoji="0" lang="en-US" sz="2400" b="1" i="0" u="sng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rhymes with gum-tree</a:t>
            </a:r>
            <a:r>
              <a:rPr kumimoji="0" lang="en-US" sz="2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), not alumni or a-loom-nee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E672E8-6A6F-71D9-C2EB-23A6C3DB2D02}"/>
              </a:ext>
            </a:extLst>
          </p:cNvPr>
          <p:cNvSpPr txBox="1"/>
          <p:nvPr/>
        </p:nvSpPr>
        <p:spPr>
          <a:xfrm>
            <a:off x="122276" y="2753836"/>
            <a:ext cx="1313699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Policies and Procedures 101 session was well-received, with all survey respondents confirming that it improved their awareness of Delta’s governing documents and resources.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most valuable aspects included learning where to locate documents, policy overviews, and detailed explanations of specific sections.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EB0779-078D-FC8C-3700-169B57C0F511}"/>
              </a:ext>
            </a:extLst>
          </p:cNvPr>
          <p:cNvSpPr txBox="1"/>
          <p:nvPr/>
        </p:nvSpPr>
        <p:spPr>
          <a:xfrm>
            <a:off x="326813" y="1472971"/>
            <a:ext cx="12727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Policies and Procedures 101 session</a:t>
            </a:r>
          </a:p>
        </p:txBody>
      </p:sp>
    </p:spTree>
    <p:extLst>
      <p:ext uri="{BB962C8B-B14F-4D97-AF65-F5344CB8AC3E}">
        <p14:creationId xmlns:p14="http://schemas.microsoft.com/office/powerpoint/2010/main" val="317486080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8280" y="0"/>
            <a:ext cx="13496776" cy="7603524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 t="-35" b="-35"/>
            </a:stretch>
          </a:blipFill>
        </p:spPr>
        <p:txBody>
          <a:bodyPr/>
          <a:lstStyle/>
          <a:p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4F6ADFC3-6AF8-2CA2-3EA1-6EAC7ABFA4D0}"/>
              </a:ext>
            </a:extLst>
          </p:cNvPr>
          <p:cNvSpPr/>
          <p:nvPr/>
        </p:nvSpPr>
        <p:spPr>
          <a:xfrm flipH="1">
            <a:off x="-166826" y="4897141"/>
            <a:ext cx="13342938" cy="2706383"/>
          </a:xfrm>
          <a:custGeom>
            <a:avLst/>
            <a:gdLst/>
            <a:ahLst/>
            <a:cxnLst/>
            <a:rect l="l" t="t" r="r" b="b"/>
            <a:pathLst>
              <a:path w="13344525" h="4010025">
                <a:moveTo>
                  <a:pt x="0" y="0"/>
                </a:moveTo>
                <a:lnTo>
                  <a:pt x="13344525" y="0"/>
                </a:lnTo>
                <a:lnTo>
                  <a:pt x="13344525" y="4010025"/>
                </a:lnTo>
                <a:lnTo>
                  <a:pt x="0" y="40100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7173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CA9CA7-5C83-F9A2-2F0E-89216C1C9C98}"/>
              </a:ext>
            </a:extLst>
          </p:cNvPr>
          <p:cNvSpPr txBox="1"/>
          <p:nvPr/>
        </p:nvSpPr>
        <p:spPr>
          <a:xfrm rot="21155213">
            <a:off x="6841882" y="6920524"/>
            <a:ext cx="332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Houston Alumnae </a:t>
            </a:r>
          </a:p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Chapter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6DE798-0CF4-FD20-97A4-97C42534319A}"/>
              </a:ext>
            </a:extLst>
          </p:cNvPr>
          <p:cNvSpPr txBox="1"/>
          <p:nvPr/>
        </p:nvSpPr>
        <p:spPr>
          <a:xfrm rot="21155213">
            <a:off x="10788217" y="6430362"/>
            <a:ext cx="2403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2025</a:t>
            </a:r>
          </a:p>
          <a:p>
            <a:pPr marL="0" marR="0" lvl="0" indent="0" algn="ctr" defTabSz="6671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Graduates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4D6D51-2F13-BB1A-8D8B-225A46C85622}"/>
              </a:ext>
            </a:extLst>
          </p:cNvPr>
          <p:cNvSpPr txBox="1"/>
          <p:nvPr/>
        </p:nvSpPr>
        <p:spPr>
          <a:xfrm>
            <a:off x="-124176" y="-384575"/>
            <a:ext cx="1349121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800" dirty="0">
                <a:solidFill>
                  <a:schemeClr val="bg1"/>
                </a:solidFill>
                <a:latin typeface="Caligane Demo" pitchFamily="2" charset="0"/>
              </a:rPr>
              <a:t>   </a:t>
            </a:r>
            <a:r>
              <a:rPr lang="en-US" sz="9600" b="1" dirty="0">
                <a:ln w="12700">
                  <a:solidFill>
                    <a:schemeClr val="accent1"/>
                  </a:solidFill>
                  <a:prstDash val="solid"/>
                </a:ln>
                <a:latin typeface="Caligane Demo" pitchFamily="2" charset="0"/>
              </a:rPr>
              <a:t>Let’s Celebrate </a:t>
            </a:r>
            <a:r>
              <a:rPr lang="en-US" sz="8000" b="1" dirty="0">
                <a:ln w="12700">
                  <a:solidFill>
                    <a:schemeClr val="accent1"/>
                  </a:solidFill>
                  <a:prstDash val="solid"/>
                </a:ln>
                <a:latin typeface="Sometimes" pitchFamily="50" charset="0"/>
              </a:rPr>
              <a:t>!!!</a:t>
            </a:r>
            <a:endParaRPr lang="en-US" sz="11500" dirty="0">
              <a:latin typeface="Caligane Demo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57B67-3BC1-A70C-9C98-F8D9D8BCC8D2}"/>
              </a:ext>
            </a:extLst>
          </p:cNvPr>
          <p:cNvSpPr txBox="1"/>
          <p:nvPr/>
        </p:nvSpPr>
        <p:spPr>
          <a:xfrm>
            <a:off x="243184" y="1864434"/>
            <a:ext cx="13099754" cy="2499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/>
              <a:t>Help us celebrate the achievements of our HAC family!</a:t>
            </a:r>
          </a:p>
          <a:p>
            <a:pPr>
              <a:lnSpc>
                <a:spcPct val="150000"/>
              </a:lnSpc>
            </a:pPr>
            <a:r>
              <a:rPr lang="en-US" sz="3600" b="1" dirty="0"/>
              <a:t>Click the </a:t>
            </a:r>
            <a:r>
              <a:rPr lang="en-US" sz="3600" b="1" dirty="0">
                <a:solidFill>
                  <a:srgbClr val="C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Grad info link</a:t>
            </a:r>
            <a:r>
              <a:rPr lang="en-US" sz="3600" b="1" dirty="0">
                <a:solidFill>
                  <a:srgbClr val="C00000"/>
                </a:solidFill>
              </a:rPr>
              <a:t> </a:t>
            </a:r>
            <a:r>
              <a:rPr lang="en-US" sz="3600" b="1" dirty="0"/>
              <a:t>or scan below to submit the graduate’s  information.  Submission are due by </a:t>
            </a:r>
            <a:r>
              <a:rPr lang="en-US" sz="3600" b="1" dirty="0">
                <a:solidFill>
                  <a:srgbClr val="C00000"/>
                </a:solidFill>
              </a:rPr>
              <a:t>May 23</a:t>
            </a:r>
            <a:r>
              <a:rPr lang="en-US" sz="3600" b="1" baseline="30000" dirty="0">
                <a:solidFill>
                  <a:srgbClr val="C00000"/>
                </a:solidFill>
              </a:rPr>
              <a:t>rd</a:t>
            </a:r>
            <a:r>
              <a:rPr lang="en-US" sz="3600" b="1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DBA3E8-3001-CF67-8A31-517A43272B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648" y="4512596"/>
            <a:ext cx="2196006" cy="2196006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67" y="0"/>
            <a:ext cx="13339602" cy="7505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 up of a stone&#10;&#10;AI-generated content may be incorrect.">
            <a:extLst>
              <a:ext uri="{FF2B5EF4-FFF2-40B4-BE49-F238E27FC236}">
                <a16:creationId xmlns:a16="http://schemas.microsoft.com/office/drawing/2014/main" id="{D212EA58-AF1F-9589-4DF6-992F7C726A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2" r="-1" b="214"/>
          <a:stretch/>
        </p:blipFill>
        <p:spPr>
          <a:xfrm>
            <a:off x="-28905" y="10118"/>
            <a:ext cx="13431867" cy="75042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81CAD5-A8D8-BFEA-635B-ECC6FCEE6D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02"/>
          <a:stretch/>
        </p:blipFill>
        <p:spPr>
          <a:xfrm>
            <a:off x="-41996" y="-8715"/>
            <a:ext cx="5665896" cy="750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5E1BFBF3-884F-4B2F-F181-27015664CD23}"/>
              </a:ext>
            </a:extLst>
          </p:cNvPr>
          <p:cNvSpPr txBox="1">
            <a:spLocks/>
          </p:cNvSpPr>
          <p:nvPr/>
        </p:nvSpPr>
        <p:spPr>
          <a:xfrm>
            <a:off x="5654989" y="2270741"/>
            <a:ext cx="7879492" cy="1450335"/>
          </a:xfrm>
          <a:prstGeom prst="rect">
            <a:avLst/>
          </a:prstGeom>
        </p:spPr>
        <p:txBody>
          <a:bodyPr>
            <a:noAutofit/>
          </a:bodyPr>
          <a:lstStyle>
            <a:lvl1pPr marL="250181" indent="-250181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33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057" indent="-208483" algn="l" defTabSz="66714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4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33935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7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67509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1083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34657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68231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01804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5380" indent="-166788" algn="l" defTabSz="66714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5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150" b="1" dirty="0">
                <a:latin typeface="Amasis MT Pro" panose="02040504050005020304" pitchFamily="18" charset="0"/>
              </a:rPr>
              <a:t>May 24</a:t>
            </a:r>
            <a:r>
              <a:rPr lang="en-US" sz="3150" b="1" baseline="30000" dirty="0">
                <a:latin typeface="Amasis MT Pro" panose="02040504050005020304" pitchFamily="18" charset="0"/>
              </a:rPr>
              <a:t>th</a:t>
            </a:r>
            <a:r>
              <a:rPr lang="en-US" sz="3150" b="1" dirty="0">
                <a:latin typeface="Amasis MT Pro" panose="02040504050005020304" pitchFamily="18" charset="0"/>
              </a:rPr>
              <a:t>, 1:00 pm – 5:00 pm @ ODPEC</a:t>
            </a:r>
          </a:p>
          <a:p>
            <a:pPr marL="0" indent="0" algn="ctr">
              <a:buNone/>
            </a:pPr>
            <a:endParaRPr lang="en-US" sz="2000" b="1" dirty="0">
              <a:latin typeface="Amasis MT Pro" panose="02040504050005020304" pitchFamily="18" charset="0"/>
            </a:endParaRPr>
          </a:p>
          <a:p>
            <a:r>
              <a:rPr lang="en-US" sz="2400" b="1" dirty="0">
                <a:latin typeface="Amasis MT Pro" panose="02040504050005020304" pitchFamily="18" charset="0"/>
              </a:rPr>
              <a:t>Thank the Sorors that have attended previously held picture parties. We could not have done any of the work without your invaluable skills and knowledge.</a:t>
            </a:r>
          </a:p>
          <a:p>
            <a:endParaRPr lang="en-US" sz="1400" b="1" dirty="0">
              <a:latin typeface="Amasis MT Pro" panose="02040504050005020304" pitchFamily="18" charset="0"/>
            </a:endParaRPr>
          </a:p>
          <a:p>
            <a:r>
              <a:rPr lang="en-US" sz="2400" b="1" dirty="0">
                <a:latin typeface="Amasis MT Pro" panose="02040504050005020304" pitchFamily="18" charset="0"/>
              </a:rPr>
              <a:t>Please join us at the ODPEC for our final Picture Party of the year. Your help is needed to identify </a:t>
            </a:r>
            <a:r>
              <a:rPr lang="en-US" sz="2400" b="1" dirty="0" err="1">
                <a:latin typeface="Amasis MT Pro" panose="02040504050005020304" pitchFamily="18" charset="0"/>
              </a:rPr>
              <a:t>sorors</a:t>
            </a:r>
            <a:r>
              <a:rPr lang="en-US" sz="2400" b="1" dirty="0">
                <a:latin typeface="Amasis MT Pro" panose="02040504050005020304" pitchFamily="18" charset="0"/>
              </a:rPr>
              <a:t>, the date of the activity and the location of the activity depicted in the photos. It would assist us greatly in capturing and recording our history.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EF22B8-A2F9-2D10-AD1E-890FFB1DAA9C}"/>
              </a:ext>
            </a:extLst>
          </p:cNvPr>
          <p:cNvSpPr txBox="1"/>
          <p:nvPr/>
        </p:nvSpPr>
        <p:spPr>
          <a:xfrm>
            <a:off x="5651157" y="85652"/>
            <a:ext cx="7422292" cy="1029363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Heritage &amp; Archives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A2FC4255-F89F-6A9E-BE5A-62B71DA84733}"/>
              </a:ext>
            </a:extLst>
          </p:cNvPr>
          <p:cNvSpPr txBox="1"/>
          <p:nvPr/>
        </p:nvSpPr>
        <p:spPr>
          <a:xfrm>
            <a:off x="6309426" y="1315594"/>
            <a:ext cx="6194792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C00000"/>
                </a:solidFill>
                <a:latin typeface="Aptos" panose="020B0004020202020204" pitchFamily="34" charset="0"/>
              </a:rPr>
              <a:t>Final Picture Party</a:t>
            </a:r>
            <a:endParaRPr lang="en-US" sz="6600" b="1" dirty="0">
              <a:solidFill>
                <a:srgbClr val="1A1612"/>
              </a:solidFill>
              <a:latin typeface="Aptos" panose="020B0004020202020204" pitchFamily="34" charset="0"/>
              <a:ea typeface="EFCO Brookshire"/>
              <a:cs typeface="EFCO Brookshire"/>
              <a:sym typeface="EFCO Brookshire"/>
            </a:endParaRPr>
          </a:p>
        </p:txBody>
      </p:sp>
    </p:spTree>
    <p:extLst>
      <p:ext uri="{BB962C8B-B14F-4D97-AF65-F5344CB8AC3E}">
        <p14:creationId xmlns:p14="http://schemas.microsoft.com/office/powerpoint/2010/main" val="409747513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31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6C8886-2962-F548-9ED8-CD208D958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3978" y="428368"/>
            <a:ext cx="5034981" cy="65152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0AC44C-A0CB-D00F-91C7-E1FE5A8CC271}"/>
              </a:ext>
            </a:extLst>
          </p:cNvPr>
          <p:cNvSpPr txBox="1"/>
          <p:nvPr/>
        </p:nvSpPr>
        <p:spPr>
          <a:xfrm>
            <a:off x="362465" y="5167922"/>
            <a:ext cx="28338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Scan </a:t>
            </a: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or </a:t>
            </a: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click </a:t>
            </a:r>
            <a:r>
              <a:rPr lang="en-US" sz="3200" dirty="0">
                <a:solidFill>
                  <a:schemeClr val="tx2">
                    <a:lumMod val="40000"/>
                    <a:lumOff val="6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3200" dirty="0">
                <a:solidFill>
                  <a:schemeClr val="bg1"/>
                </a:solidFill>
              </a:rPr>
              <a:t> to register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610C60D-DAEF-8ECD-0E4A-E13B3B55B816}"/>
              </a:ext>
            </a:extLst>
          </p:cNvPr>
          <p:cNvSpPr/>
          <p:nvPr/>
        </p:nvSpPr>
        <p:spPr>
          <a:xfrm>
            <a:off x="3196281" y="5988908"/>
            <a:ext cx="492609" cy="42013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9945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32DE5-5D48-C3B8-F9B3-933BB823C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6C7A924-C244-9C02-EA6D-F0820E4B8494}"/>
              </a:ext>
            </a:extLst>
          </p:cNvPr>
          <p:cNvSpPr/>
          <p:nvPr/>
        </p:nvSpPr>
        <p:spPr>
          <a:xfrm>
            <a:off x="3970" y="0"/>
            <a:ext cx="13344525" cy="7505700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5" b="-35"/>
            </a:stretch>
          </a:blipFill>
        </p:spPr>
        <p:txBody>
          <a:bodyPr/>
          <a:lstStyle/>
          <a:p>
            <a:endParaRPr lang="en-US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6971409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9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F6AD50-F8C1-8E11-4197-81797FC47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913" y="-5383"/>
            <a:ext cx="5571859" cy="75110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67D1CC-33F8-F70A-D0E0-F819C1CA480B}"/>
              </a:ext>
            </a:extLst>
          </p:cNvPr>
          <p:cNvSpPr txBox="1"/>
          <p:nvPr/>
        </p:nvSpPr>
        <p:spPr>
          <a:xfrm>
            <a:off x="4879189" y="200321"/>
            <a:ext cx="53454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STAR Report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AA358FD-929B-4A9D-B6C3-9B814AED7028}"/>
              </a:ext>
            </a:extLst>
          </p:cNvPr>
          <p:cNvGrpSpPr/>
          <p:nvPr/>
        </p:nvGrpSpPr>
        <p:grpSpPr>
          <a:xfrm>
            <a:off x="2178657" y="2066544"/>
            <a:ext cx="10930592" cy="2982482"/>
            <a:chOff x="2178657" y="2066544"/>
            <a:chExt cx="11059092" cy="298248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1102ECA-B07B-DCE5-9852-B0B05F51127F}"/>
                </a:ext>
              </a:extLst>
            </p:cNvPr>
            <p:cNvSpPr txBox="1"/>
            <p:nvPr/>
          </p:nvSpPr>
          <p:spPr>
            <a:xfrm>
              <a:off x="4641554" y="2367573"/>
              <a:ext cx="8596195" cy="2154436"/>
            </a:xfrm>
            <a:prstGeom prst="rect">
              <a:avLst/>
            </a:prstGeom>
            <a:solidFill>
              <a:srgbClr val="B2A5D6"/>
            </a:solidFill>
            <a:ln w="762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Great Vibes" panose="02000507080000020002" pitchFamily="2" charset="0"/>
                  <a:ea typeface="+mn-ea"/>
                  <a:cs typeface="+mn-cs"/>
                </a:rPr>
                <a:t>Tonia Garrett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Times New Roman" panose="02020603050405020304" pitchFamily="18" charset="0"/>
                </a:rPr>
                <a:t>Congratulations to Soror Tonia Garrett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Times New Roman" panose="02020603050405020304" pitchFamily="18" charset="0"/>
                </a:rPr>
                <a:t>Doctor of Education in Curriculum and Teaching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Times New Roman" panose="02020603050405020304" pitchFamily="18" charset="0"/>
                </a:rPr>
                <a:t>National University</a:t>
              </a: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C7A68AA-95F0-CB94-A73C-888BF0D286F0}"/>
                </a:ext>
              </a:extLst>
            </p:cNvPr>
            <p:cNvGrpSpPr/>
            <p:nvPr/>
          </p:nvGrpSpPr>
          <p:grpSpPr>
            <a:xfrm>
              <a:off x="2178657" y="2066544"/>
              <a:ext cx="2889088" cy="2982482"/>
              <a:chOff x="1686970" y="2015269"/>
              <a:chExt cx="2889088" cy="2982482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89C11DB-08EC-D8DE-144A-7D889F9A5BAF}"/>
                  </a:ext>
                </a:extLst>
              </p:cNvPr>
              <p:cNvSpPr/>
              <p:nvPr/>
            </p:nvSpPr>
            <p:spPr>
              <a:xfrm>
                <a:off x="1686970" y="2015269"/>
                <a:ext cx="2889088" cy="2982482"/>
              </a:xfrm>
              <a:prstGeom prst="rect">
                <a:avLst/>
              </a:prstGeom>
              <a:solidFill>
                <a:srgbClr val="B2A5D6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99E00867-9B80-678D-F019-52FED85F62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29152" b="75707" l="16273" r="80994">
                            <a14:foregroundMark x1="28820" y1="39311" x2="41242" y2="42580"/>
                            <a14:foregroundMark x1="43230" y1="33834" x2="23262" y2="38888"/>
                            <a14:foregroundMark x1="21366" y1="50442" x2="21366" y2="50442"/>
                            <a14:foregroundMark x1="19752" y1="74912" x2="65590" y2="73057"/>
                            <a14:foregroundMark x1="76025" y1="68640" x2="76770" y2="73763"/>
                            <a14:foregroundMark x1="81118" y1="75795" x2="60000" y2="73322"/>
                            <a14:foregroundMark x1="16273" y1="75530" x2="40870" y2="74382"/>
                            <a14:foregroundMark x1="40870" y1="74382" x2="41118" y2="74382"/>
                            <a14:foregroundMark x1="22236" y1="44523" x2="22733" y2="49558"/>
                            <a14:foregroundMark x1="22236" y1="52120" x2="19627" y2="46643"/>
                            <a14:foregroundMark x1="25093" y1="44435" x2="21366" y2="45671"/>
                            <a14:foregroundMark x1="38261" y1="69876" x2="58385" y2="71378"/>
                            <a14:backgroundMark x1="21615" y1="39311" x2="21366" y2="40106"/>
                            <a14:backgroundMark x1="22981" y1="39841" x2="19627" y2="39399"/>
                            <a14:backgroundMark x1="22484" y1="38604" x2="20248" y2="4143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666" t="23684" r="16805" b="23347"/>
              <a:stretch/>
            </p:blipFill>
            <p:spPr>
              <a:xfrm>
                <a:off x="1843779" y="2184839"/>
                <a:ext cx="2575470" cy="2711258"/>
              </a:xfrm>
              <a:prstGeom prst="rect">
                <a:avLst/>
              </a:prstGeom>
              <a:ln w="228600" cap="sq" cmpd="thickThin">
                <a:solidFill>
                  <a:srgbClr val="000000"/>
                </a:solidFill>
                <a:prstDash val="solid"/>
                <a:miter lim="800000"/>
              </a:ln>
              <a:effectLst>
                <a:innerShdw blurRad="76200">
                  <a:srgbClr val="000000"/>
                </a:innerShdw>
              </a:effectLst>
            </p:spPr>
          </p:pic>
        </p:grpSp>
      </p:grpSp>
    </p:spTree>
    <p:extLst>
      <p:ext uri="{BB962C8B-B14F-4D97-AF65-F5344CB8AC3E}">
        <p14:creationId xmlns:p14="http://schemas.microsoft.com/office/powerpoint/2010/main" val="404374155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93E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ECF362-A335-2309-0919-3B550CC57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4F979A-480C-A359-2C75-22E2203AA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913" y="-5383"/>
            <a:ext cx="5571859" cy="75110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AC39C0-9C5F-79AE-C8C2-19B2CC005ABD}"/>
              </a:ext>
            </a:extLst>
          </p:cNvPr>
          <p:cNvSpPr txBox="1"/>
          <p:nvPr/>
        </p:nvSpPr>
        <p:spPr>
          <a:xfrm>
            <a:off x="4954999" y="101781"/>
            <a:ext cx="53454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STAR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45205C-5162-2AEB-096D-EF58FB48DDFE}"/>
              </a:ext>
            </a:extLst>
          </p:cNvPr>
          <p:cNvSpPr txBox="1"/>
          <p:nvPr/>
        </p:nvSpPr>
        <p:spPr>
          <a:xfrm>
            <a:off x="4662615" y="2367573"/>
            <a:ext cx="8435547" cy="2031325"/>
          </a:xfrm>
          <a:prstGeom prst="rect">
            <a:avLst/>
          </a:prstGeom>
          <a:solidFill>
            <a:srgbClr val="B2A5D6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eat Vibes" panose="02000507080000020002" pitchFamily="2" charset="0"/>
                <a:ea typeface="+mn-ea"/>
                <a:cs typeface="+mn-cs"/>
              </a:rPr>
              <a:t>Karan Prince</a:t>
            </a: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Times New Roman" panose="02020603050405020304" pitchFamily="18" charset="0"/>
              </a:rPr>
              <a:t>Congratulations to Soror Karan Prince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Times New Roman" panose="02020603050405020304" pitchFamily="18" charset="0"/>
              </a:rPr>
              <a:t>2025 Faculty Excellence Award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Times New Roman" panose="02020603050405020304" pitchFamily="18" charset="0"/>
              </a:rPr>
              <a:t>Lone Star College-North Harris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B5505A5-E0D3-E830-52BD-462CEB1343F8}"/>
              </a:ext>
            </a:extLst>
          </p:cNvPr>
          <p:cNvGrpSpPr/>
          <p:nvPr/>
        </p:nvGrpSpPr>
        <p:grpSpPr>
          <a:xfrm>
            <a:off x="2158314" y="1836916"/>
            <a:ext cx="3131841" cy="3304604"/>
            <a:chOff x="2158314" y="1836916"/>
            <a:chExt cx="3131841" cy="330460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71168CB-082B-35DF-2496-3EB2598FE0F5}"/>
                </a:ext>
              </a:extLst>
            </p:cNvPr>
            <p:cNvSpPr/>
            <p:nvPr/>
          </p:nvSpPr>
          <p:spPr>
            <a:xfrm>
              <a:off x="2158314" y="1836916"/>
              <a:ext cx="3131841" cy="3304604"/>
            </a:xfrm>
            <a:prstGeom prst="rect">
              <a:avLst/>
            </a:prstGeom>
            <a:solidFill>
              <a:srgbClr val="B2A5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44A2C0"/>
                </a:solidFill>
              </a:endParaRP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BBD535F-6711-B042-CD98-4C13563CD9D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173" b="99225" l="8346" r="99122">
                          <a14:foregroundMark x1="52123" y1="42119" x2="53880" y2="57364"/>
                          <a14:foregroundMark x1="27086" y1="72481" x2="53001" y2="78553"/>
                          <a14:foregroundMark x1="20937" y1="86305" x2="33821" y2="90310"/>
                          <a14:foregroundMark x1="23426" y1="99225" x2="74378" y2="82041"/>
                          <a14:foregroundMark x1="82723" y1="71447" x2="92240" y2="87726"/>
                          <a14:foregroundMark x1="92240" y1="87726" x2="92533" y2="89147"/>
                          <a14:foregroundMark x1="99122" y1="86047" x2="98829" y2="89535"/>
                          <a14:foregroundMark x1="28551" y1="65633" x2="23133" y2="70801"/>
                          <a14:foregroundMark x1="23133" y1="68217" x2="54905" y2="69121"/>
                          <a14:foregroundMark x1="45388" y1="44703" x2="65593" y2="60724"/>
                          <a14:foregroundMark x1="65593" y1="60724" x2="65593" y2="61628"/>
                          <a14:foregroundMark x1="53880" y1="9302" x2="62518" y2="32946"/>
                          <a14:foregroundMark x1="47584" y1="55556" x2="81113" y2="48966"/>
                          <a14:foregroundMark x1="45388" y1="52196" x2="54612" y2="56718"/>
                          <a14:foregroundMark x1="50952" y1="54134" x2="53001" y2="52972"/>
                          <a14:foregroundMark x1="35286" y1="92636" x2="57687" y2="85142"/>
                          <a14:foregroundMark x1="72035" y1="59044" x2="72035" y2="62791"/>
                          <a14:foregroundMark x1="34993" y1="88372" x2="52709" y2="84884"/>
                          <a14:foregroundMark x1="40556" y1="78553" x2="41728" y2="90698"/>
                          <a14:foregroundMark x1="10542" y1="82558" x2="10542" y2="86951"/>
                          <a14:foregroundMark x1="8346" y1="96899" x2="18887" y2="76744"/>
                          <a14:foregroundMark x1="18887" y1="76744" x2="29868" y2="69121"/>
                          <a14:foregroundMark x1="59444" y1="62532" x2="66471" y2="6511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76827" y="2055511"/>
              <a:ext cx="2694814" cy="2867413"/>
            </a:xfrm>
            <a:prstGeom prst="rect">
              <a:avLst/>
            </a:prstGeom>
            <a:ln w="2286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</p:spPr>
        </p:pic>
      </p:grpSp>
    </p:spTree>
    <p:extLst>
      <p:ext uri="{BB962C8B-B14F-4D97-AF65-F5344CB8AC3E}">
        <p14:creationId xmlns:p14="http://schemas.microsoft.com/office/powerpoint/2010/main" val="263097564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0" y="0"/>
            <a:ext cx="13344525" cy="7505700"/>
          </a:xfrm>
          <a:custGeom>
            <a:avLst/>
            <a:gdLst/>
            <a:ahLst/>
            <a:cxnLst/>
            <a:rect l="l" t="t" r="r" b="b"/>
            <a:pathLst>
              <a:path w="13344525" h="7505700">
                <a:moveTo>
                  <a:pt x="0" y="0"/>
                </a:moveTo>
                <a:lnTo>
                  <a:pt x="13344525" y="0"/>
                </a:lnTo>
                <a:lnTo>
                  <a:pt x="13344525" y="7505700"/>
                </a:lnTo>
                <a:lnTo>
                  <a:pt x="0" y="75057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35" b="-35"/>
            </a:stretch>
          </a:blipFill>
        </p:spPr>
        <p:txBody>
          <a:bodyPr/>
          <a:lstStyle/>
          <a:p>
            <a:endParaRPr lang="en-US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3" name="Stevie Wonder Happy Birthday">
            <a:hlinkClick r:id="" action="ppaction://media"/>
            <a:extLst>
              <a:ext uri="{FF2B5EF4-FFF2-40B4-BE49-F238E27FC236}">
                <a16:creationId xmlns:a16="http://schemas.microsoft.com/office/drawing/2014/main" id="{8E14C379-4FB7-4603-13E3-9AB8FA93412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735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725" y="6599023"/>
            <a:ext cx="792578" cy="7925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8C6F5A-2B36-5563-EFCB-BCDF24862962}"/>
              </a:ext>
            </a:extLst>
          </p:cNvPr>
          <p:cNvSpPr txBox="1"/>
          <p:nvPr/>
        </p:nvSpPr>
        <p:spPr>
          <a:xfrm>
            <a:off x="274320" y="136742"/>
            <a:ext cx="85087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panose="02000000000000000000" pitchFamily="2" charset="0"/>
                <a:cs typeface="Nexa Bold" charset="0"/>
              </a:rPr>
              <a:t>Happy Birthday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panose="02000000000000000000" pitchFamily="2" charset="0"/>
                <a:cs typeface="+mn-cs"/>
              </a:rPr>
              <a:t>Sorors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FB9272-5C43-8DFE-11DD-4D3C4BEA06EA}"/>
              </a:ext>
            </a:extLst>
          </p:cNvPr>
          <p:cNvSpPr txBox="1"/>
          <p:nvPr/>
        </p:nvSpPr>
        <p:spPr>
          <a:xfrm>
            <a:off x="274320" y="3251670"/>
            <a:ext cx="75895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panose="02000000000000000000" pitchFamily="2" charset="0"/>
                <a:cs typeface="Nexa Bold" charset="0"/>
              </a:rPr>
              <a:t>from 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panose="02000000000000000000" pitchFamily="2" charset="0"/>
                <a:cs typeface="Nexa Bold" charset="0"/>
              </a:rPr>
              <a:t>Houston Alumnae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Edwardian Script ITC" panose="030303020407070D0804" pitchFamily="66" charset="0"/>
                <a:ea typeface="Roboto" panose="02000000000000000000" pitchFamily="2" charset="0"/>
                <a:cs typeface="Nexa Bold" charset="0"/>
              </a:rPr>
              <a:t> Chapter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4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EA28C-209B-A54A-8094-3DEDF1149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A03DDB1-F235-2068-C3E1-C9E891BDA2ED}"/>
              </a:ext>
            </a:extLst>
          </p:cNvPr>
          <p:cNvSpPr/>
          <p:nvPr/>
        </p:nvSpPr>
        <p:spPr>
          <a:xfrm>
            <a:off x="0" y="0"/>
            <a:ext cx="13342938" cy="7533481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416" r="1"/>
            </a:stretch>
          </a:blipFill>
        </p:spPr>
        <p:txBody>
          <a:bodyPr/>
          <a:lstStyle/>
          <a:p>
            <a:pPr defTabSz="866028"/>
            <a:endParaRPr lang="en-US" sz="1705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2B63C9-3BC3-AD0F-908A-11AAABF68CB0}"/>
              </a:ext>
            </a:extLst>
          </p:cNvPr>
          <p:cNvSpPr txBox="1"/>
          <p:nvPr/>
        </p:nvSpPr>
        <p:spPr>
          <a:xfrm>
            <a:off x="3396033" y="136957"/>
            <a:ext cx="7098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May Birthdays</a:t>
            </a:r>
          </a:p>
        </p:txBody>
      </p:sp>
      <p:sp>
        <p:nvSpPr>
          <p:cNvPr id="11" name="Freeform 3">
            <a:extLst>
              <a:ext uri="{FF2B5EF4-FFF2-40B4-BE49-F238E27FC236}">
                <a16:creationId xmlns:a16="http://schemas.microsoft.com/office/drawing/2014/main" id="{08610877-79D5-4945-CF0C-7EAC1B928C46}"/>
              </a:ext>
            </a:extLst>
          </p:cNvPr>
          <p:cNvSpPr/>
          <p:nvPr/>
        </p:nvSpPr>
        <p:spPr>
          <a:xfrm>
            <a:off x="11633795" y="132906"/>
            <a:ext cx="1336436" cy="1211946"/>
          </a:xfrm>
          <a:custGeom>
            <a:avLst/>
            <a:gdLst/>
            <a:ahLst/>
            <a:cxnLst/>
            <a:rect l="l" t="t" r="r" b="b"/>
            <a:pathLst>
              <a:path w="1704975" h="1504950">
                <a:moveTo>
                  <a:pt x="0" y="0"/>
                </a:moveTo>
                <a:lnTo>
                  <a:pt x="1704975" y="0"/>
                </a:lnTo>
                <a:lnTo>
                  <a:pt x="1704975" y="1504950"/>
                </a:lnTo>
                <a:lnTo>
                  <a:pt x="0" y="15049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6145" t="-43037" r="-516201" b="-383544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3E766851-54C1-5A47-1A8F-FFE28F4B5115}"/>
              </a:ext>
            </a:extLst>
          </p:cNvPr>
          <p:cNvSpPr/>
          <p:nvPr/>
        </p:nvSpPr>
        <p:spPr>
          <a:xfrm flipH="1">
            <a:off x="416362" y="5557721"/>
            <a:ext cx="1227662" cy="1131559"/>
          </a:xfrm>
          <a:custGeom>
            <a:avLst/>
            <a:gdLst/>
            <a:ahLst/>
            <a:cxnLst/>
            <a:rect l="l" t="t" r="r" b="b"/>
            <a:pathLst>
              <a:path w="1628775" h="1457325">
                <a:moveTo>
                  <a:pt x="0" y="0"/>
                </a:moveTo>
                <a:lnTo>
                  <a:pt x="1628775" y="0"/>
                </a:lnTo>
                <a:lnTo>
                  <a:pt x="1628775" y="1457326"/>
                </a:lnTo>
                <a:lnTo>
                  <a:pt x="0" y="14573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6549" t="-388888" r="-574269" b="-54901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Freeform 3">
            <a:extLst>
              <a:ext uri="{FF2B5EF4-FFF2-40B4-BE49-F238E27FC236}">
                <a16:creationId xmlns:a16="http://schemas.microsoft.com/office/drawing/2014/main" id="{4D9036B3-D3E2-8936-370C-ECC3D35B2AF1}"/>
              </a:ext>
            </a:extLst>
          </p:cNvPr>
          <p:cNvSpPr/>
          <p:nvPr/>
        </p:nvSpPr>
        <p:spPr>
          <a:xfrm>
            <a:off x="618022" y="3419652"/>
            <a:ext cx="1336436" cy="1211946"/>
          </a:xfrm>
          <a:custGeom>
            <a:avLst/>
            <a:gdLst/>
            <a:ahLst/>
            <a:cxnLst/>
            <a:rect l="l" t="t" r="r" b="b"/>
            <a:pathLst>
              <a:path w="1704975" h="1504950">
                <a:moveTo>
                  <a:pt x="0" y="0"/>
                </a:moveTo>
                <a:lnTo>
                  <a:pt x="1704975" y="0"/>
                </a:lnTo>
                <a:lnTo>
                  <a:pt x="1704975" y="1504950"/>
                </a:lnTo>
                <a:lnTo>
                  <a:pt x="0" y="15049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6145" t="-43037" r="-516201" b="-383544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6BAC03F-D436-0C64-9D05-4DB4A5A09D38}"/>
              </a:ext>
            </a:extLst>
          </p:cNvPr>
          <p:cNvSpPr txBox="1"/>
          <p:nvPr/>
        </p:nvSpPr>
        <p:spPr>
          <a:xfrm>
            <a:off x="2097286" y="1776970"/>
            <a:ext cx="3445168" cy="4524315"/>
          </a:xfrm>
          <a:prstGeom prst="rect">
            <a:avLst/>
          </a:prstGeom>
          <a:solidFill>
            <a:srgbClr val="A4DEF2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US" b="1" dirty="0"/>
              <a:t>Johanna Broussard	       May-01</a:t>
            </a:r>
          </a:p>
          <a:p>
            <a:r>
              <a:rPr lang="en-US" b="1" dirty="0"/>
              <a:t>Taiya Fabre	       May-01</a:t>
            </a:r>
          </a:p>
          <a:p>
            <a:r>
              <a:rPr lang="en-US" b="1" dirty="0"/>
              <a:t>Teana Cruse	       May-02</a:t>
            </a:r>
          </a:p>
          <a:p>
            <a:r>
              <a:rPr lang="en-US" b="1" dirty="0"/>
              <a:t>Audrie Lawton	       May-03</a:t>
            </a:r>
          </a:p>
          <a:p>
            <a:r>
              <a:rPr lang="en-US" b="1" dirty="0"/>
              <a:t>Felicia Love Runnels      May-03</a:t>
            </a:r>
          </a:p>
          <a:p>
            <a:r>
              <a:rPr lang="en-US" b="1" dirty="0"/>
              <a:t>Jaelynn Robinson	       May-03</a:t>
            </a:r>
          </a:p>
          <a:p>
            <a:r>
              <a:rPr lang="en-US" b="1" dirty="0"/>
              <a:t>Carlecia Wright	       May-03</a:t>
            </a:r>
          </a:p>
          <a:p>
            <a:r>
              <a:rPr lang="en-US" b="1" dirty="0"/>
              <a:t>Samara Camille Ekpe    May-04</a:t>
            </a:r>
          </a:p>
          <a:p>
            <a:r>
              <a:rPr lang="en-US" b="1" dirty="0" err="1"/>
              <a:t>Sheyarky</a:t>
            </a:r>
            <a:r>
              <a:rPr lang="en-US" b="1" dirty="0"/>
              <a:t> Maurice	       May-04</a:t>
            </a:r>
          </a:p>
          <a:p>
            <a:r>
              <a:rPr lang="en-US" b="1" dirty="0"/>
              <a:t>Gia McLean	       May-04</a:t>
            </a:r>
          </a:p>
          <a:p>
            <a:r>
              <a:rPr lang="en-US" b="1" dirty="0" err="1"/>
              <a:t>Thettie</a:t>
            </a:r>
            <a:r>
              <a:rPr lang="en-US" b="1" dirty="0"/>
              <a:t> Canada	       May-05</a:t>
            </a:r>
          </a:p>
          <a:p>
            <a:r>
              <a:rPr lang="en-US" b="1" dirty="0"/>
              <a:t>Karen Smith	       May-05</a:t>
            </a:r>
          </a:p>
          <a:p>
            <a:r>
              <a:rPr lang="en-US" b="1" dirty="0"/>
              <a:t>Geniece Sergeant	       May-06</a:t>
            </a:r>
          </a:p>
          <a:p>
            <a:r>
              <a:rPr lang="en-US" b="1" dirty="0"/>
              <a:t>Helen Ward	       May-07</a:t>
            </a:r>
          </a:p>
          <a:p>
            <a:r>
              <a:rPr lang="en-US" b="1" dirty="0"/>
              <a:t>Tia Glenn	                        May-09</a:t>
            </a:r>
          </a:p>
          <a:p>
            <a:r>
              <a:rPr lang="en-US" b="1" dirty="0"/>
              <a:t>Peggy Engram	       May-10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CBF0A8-1A0D-16E4-506F-8AF46F76D775}"/>
              </a:ext>
            </a:extLst>
          </p:cNvPr>
          <p:cNvSpPr txBox="1"/>
          <p:nvPr/>
        </p:nvSpPr>
        <p:spPr>
          <a:xfrm>
            <a:off x="5957037" y="1776970"/>
            <a:ext cx="3167419" cy="4524315"/>
          </a:xfrm>
          <a:prstGeom prst="rect">
            <a:avLst/>
          </a:prstGeom>
          <a:solidFill>
            <a:srgbClr val="A4DEF2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US" b="1" dirty="0"/>
              <a:t>Lisa McCray	May-10</a:t>
            </a:r>
          </a:p>
          <a:p>
            <a:r>
              <a:rPr lang="en-US" b="1" dirty="0"/>
              <a:t>Kandace Hebert	May-11</a:t>
            </a:r>
          </a:p>
          <a:p>
            <a:r>
              <a:rPr lang="en-US" b="1" dirty="0"/>
              <a:t>Verna Powers	May-11</a:t>
            </a:r>
          </a:p>
          <a:p>
            <a:r>
              <a:rPr lang="en-US" b="1" dirty="0"/>
              <a:t>Amy Tomlinson	May-11</a:t>
            </a:r>
          </a:p>
          <a:p>
            <a:r>
              <a:rPr lang="en-US" b="1" dirty="0"/>
              <a:t>Danielle White	May-11</a:t>
            </a:r>
          </a:p>
          <a:p>
            <a:r>
              <a:rPr lang="en-US" b="1" dirty="0"/>
              <a:t>Doris Gill		May-12</a:t>
            </a:r>
          </a:p>
          <a:p>
            <a:r>
              <a:rPr lang="en-US" b="1" dirty="0"/>
              <a:t>Aimee Hunter	May-12</a:t>
            </a:r>
          </a:p>
          <a:p>
            <a:r>
              <a:rPr lang="en-US" b="1" dirty="0"/>
              <a:t>Nicole Johnson	May-12</a:t>
            </a:r>
          </a:p>
          <a:p>
            <a:r>
              <a:rPr lang="en-US" b="1" dirty="0"/>
              <a:t>Daryl Brown	May-14</a:t>
            </a:r>
          </a:p>
          <a:p>
            <a:r>
              <a:rPr lang="en-US" b="1" dirty="0"/>
              <a:t>Ashleigh Bennett	May-15</a:t>
            </a:r>
          </a:p>
          <a:p>
            <a:r>
              <a:rPr lang="en-US" b="1" dirty="0"/>
              <a:t>Patrica Davis	May-15</a:t>
            </a:r>
          </a:p>
          <a:p>
            <a:r>
              <a:rPr lang="en-US" b="1" dirty="0"/>
              <a:t>Landa Harris	May-15</a:t>
            </a:r>
          </a:p>
          <a:p>
            <a:r>
              <a:rPr lang="en-US" b="1" dirty="0" err="1"/>
              <a:t>Enobong</a:t>
            </a:r>
            <a:r>
              <a:rPr lang="en-US" b="1" dirty="0"/>
              <a:t> Houston	May-15</a:t>
            </a:r>
          </a:p>
          <a:p>
            <a:r>
              <a:rPr lang="en-US" b="1" dirty="0"/>
              <a:t>Tommi Robinson	May-15</a:t>
            </a:r>
          </a:p>
          <a:p>
            <a:r>
              <a:rPr lang="en-US" b="1" dirty="0"/>
              <a:t>Myrna Hayes	May-16</a:t>
            </a:r>
          </a:p>
          <a:p>
            <a:r>
              <a:rPr lang="en-US" b="1" dirty="0"/>
              <a:t>Freddie Davis	May-17</a:t>
            </a: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A17E60BE-2BAA-2678-5217-B5E8A9D935A0}"/>
              </a:ext>
            </a:extLst>
          </p:cNvPr>
          <p:cNvSpPr/>
          <p:nvPr/>
        </p:nvSpPr>
        <p:spPr>
          <a:xfrm>
            <a:off x="3659042" y="5908863"/>
            <a:ext cx="1542638" cy="1309337"/>
          </a:xfrm>
          <a:custGeom>
            <a:avLst/>
            <a:gdLst/>
            <a:ahLst/>
            <a:cxnLst/>
            <a:rect l="l" t="t" r="r" b="b"/>
            <a:pathLst>
              <a:path w="1704975" h="1504950">
                <a:moveTo>
                  <a:pt x="0" y="0"/>
                </a:moveTo>
                <a:lnTo>
                  <a:pt x="1704975" y="0"/>
                </a:lnTo>
                <a:lnTo>
                  <a:pt x="1704975" y="1504950"/>
                </a:lnTo>
                <a:lnTo>
                  <a:pt x="0" y="15049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6145" t="-43037" r="-516201" b="-383544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FC593737-7004-AD3D-FE22-C9D3AD81E86F}"/>
              </a:ext>
            </a:extLst>
          </p:cNvPr>
          <p:cNvSpPr/>
          <p:nvPr/>
        </p:nvSpPr>
        <p:spPr>
          <a:xfrm rot="700462">
            <a:off x="1374815" y="839556"/>
            <a:ext cx="1096039" cy="987515"/>
          </a:xfrm>
          <a:custGeom>
            <a:avLst/>
            <a:gdLst/>
            <a:ahLst/>
            <a:cxnLst/>
            <a:rect l="l" t="t" r="r" b="b"/>
            <a:pathLst>
              <a:path w="1323975" h="1181100">
                <a:moveTo>
                  <a:pt x="0" y="0"/>
                </a:moveTo>
                <a:lnTo>
                  <a:pt x="1323975" y="0"/>
                </a:lnTo>
                <a:lnTo>
                  <a:pt x="1323975" y="1181100"/>
                </a:lnTo>
                <a:lnTo>
                  <a:pt x="0" y="11811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67625" t="-304838" r="-691366" b="-266129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903A5E0-27F1-12A0-403B-F1A29011C046}"/>
              </a:ext>
            </a:extLst>
          </p:cNvPr>
          <p:cNvSpPr txBox="1"/>
          <p:nvPr/>
        </p:nvSpPr>
        <p:spPr>
          <a:xfrm>
            <a:off x="9366045" y="1776970"/>
            <a:ext cx="3167419" cy="4247317"/>
          </a:xfrm>
          <a:prstGeom prst="rect">
            <a:avLst/>
          </a:prstGeom>
          <a:solidFill>
            <a:srgbClr val="A4DEF2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US" dirty="0"/>
              <a:t>La</a:t>
            </a:r>
            <a:r>
              <a:rPr lang="en-US" b="1" dirty="0"/>
              <a:t>Tracia King	May-17</a:t>
            </a:r>
          </a:p>
          <a:p>
            <a:r>
              <a:rPr lang="en-US" b="1" dirty="0"/>
              <a:t>Denise Sanders	May-17</a:t>
            </a:r>
          </a:p>
          <a:p>
            <a:r>
              <a:rPr lang="en-US" b="1" dirty="0"/>
              <a:t>Raynell Jackson	May-18</a:t>
            </a:r>
          </a:p>
          <a:p>
            <a:r>
              <a:rPr lang="en-US" b="1" dirty="0"/>
              <a:t>Andrea Newsome	May-23</a:t>
            </a:r>
          </a:p>
          <a:p>
            <a:r>
              <a:rPr lang="en-US" b="1" dirty="0"/>
              <a:t>Lisa Johnson	May-24</a:t>
            </a:r>
          </a:p>
          <a:p>
            <a:r>
              <a:rPr lang="en-US" b="1" dirty="0"/>
              <a:t>Tamara Allen	May-25</a:t>
            </a:r>
          </a:p>
          <a:p>
            <a:r>
              <a:rPr lang="en-US" b="1" dirty="0"/>
              <a:t>Neysha Mayes	May-26</a:t>
            </a:r>
          </a:p>
          <a:p>
            <a:r>
              <a:rPr lang="en-US" b="1" dirty="0" err="1"/>
              <a:t>Shirlaine</a:t>
            </a:r>
            <a:r>
              <a:rPr lang="en-US" b="1" dirty="0"/>
              <a:t> George	May-27</a:t>
            </a:r>
          </a:p>
          <a:p>
            <a:r>
              <a:rPr lang="en-US" b="1" dirty="0"/>
              <a:t>Bianca Henny	May-27</a:t>
            </a:r>
          </a:p>
          <a:p>
            <a:r>
              <a:rPr lang="en-US" b="1" dirty="0"/>
              <a:t>Chioma Johnson	May-28</a:t>
            </a:r>
          </a:p>
          <a:p>
            <a:r>
              <a:rPr lang="en-US" b="1" dirty="0"/>
              <a:t>Tarsha Randle	May-28</a:t>
            </a:r>
          </a:p>
          <a:p>
            <a:r>
              <a:rPr lang="en-US" b="1" dirty="0" err="1"/>
              <a:t>Krystene</a:t>
            </a:r>
            <a:r>
              <a:rPr lang="en-US" b="1" dirty="0"/>
              <a:t> Woodard	May-29</a:t>
            </a:r>
          </a:p>
          <a:p>
            <a:r>
              <a:rPr lang="en-US" b="1" dirty="0"/>
              <a:t>Bobbie Henderson	May-30</a:t>
            </a:r>
          </a:p>
          <a:p>
            <a:r>
              <a:rPr lang="en-US" b="1" dirty="0"/>
              <a:t>Karen Reese	May-31</a:t>
            </a:r>
          </a:p>
          <a:p>
            <a:r>
              <a:rPr lang="en-US" b="1" dirty="0"/>
              <a:t>Carmen Wright	May-31</a:t>
            </a:r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2D010E91-BE40-1FAB-9D58-C24331E7A119}"/>
              </a:ext>
            </a:extLst>
          </p:cNvPr>
          <p:cNvSpPr/>
          <p:nvPr/>
        </p:nvSpPr>
        <p:spPr>
          <a:xfrm rot="762305">
            <a:off x="9694378" y="5984308"/>
            <a:ext cx="1101823" cy="993957"/>
          </a:xfrm>
          <a:custGeom>
            <a:avLst/>
            <a:gdLst/>
            <a:ahLst/>
            <a:cxnLst/>
            <a:rect l="l" t="t" r="r" b="b"/>
            <a:pathLst>
              <a:path w="1323975" h="1181100">
                <a:moveTo>
                  <a:pt x="0" y="0"/>
                </a:moveTo>
                <a:lnTo>
                  <a:pt x="1323975" y="0"/>
                </a:lnTo>
                <a:lnTo>
                  <a:pt x="1323975" y="1181100"/>
                </a:lnTo>
                <a:lnTo>
                  <a:pt x="0" y="11811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67625" t="-304838" r="-691366" b="-266129"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822173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B21EA-6A59-174D-2DC9-A9ED07E23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60A1E5D-1E04-AB59-F82D-F631C5211843}"/>
              </a:ext>
            </a:extLst>
          </p:cNvPr>
          <p:cNvSpPr/>
          <p:nvPr/>
        </p:nvSpPr>
        <p:spPr>
          <a:xfrm>
            <a:off x="-50567" y="-27782"/>
            <a:ext cx="13393505" cy="7533481"/>
          </a:xfrm>
          <a:custGeom>
            <a:avLst/>
            <a:gdLst/>
            <a:ahLst/>
            <a:cxnLst/>
            <a:rect l="l" t="t" r="r" b="b"/>
            <a:pathLst>
              <a:path w="14020800" h="7924800">
                <a:moveTo>
                  <a:pt x="0" y="0"/>
                </a:moveTo>
                <a:lnTo>
                  <a:pt x="14020800" y="0"/>
                </a:lnTo>
                <a:lnTo>
                  <a:pt x="14020800" y="7924800"/>
                </a:lnTo>
                <a:lnTo>
                  <a:pt x="0" y="792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866028"/>
            <a:endParaRPr lang="en-US" sz="1705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6725D5E-5523-B92A-C97B-9D67C77E24D0}"/>
              </a:ext>
            </a:extLst>
          </p:cNvPr>
          <p:cNvGrpSpPr/>
          <p:nvPr/>
        </p:nvGrpSpPr>
        <p:grpSpPr>
          <a:xfrm>
            <a:off x="155404" y="191251"/>
            <a:ext cx="2681565" cy="6902752"/>
            <a:chOff x="155404" y="191251"/>
            <a:chExt cx="2681565" cy="6902752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702E30F-F426-0E36-EAC9-C6CA6EF6C7CE}"/>
                </a:ext>
              </a:extLst>
            </p:cNvPr>
            <p:cNvSpPr/>
            <p:nvPr/>
          </p:nvSpPr>
          <p:spPr>
            <a:xfrm>
              <a:off x="1222161" y="1347246"/>
              <a:ext cx="1614808" cy="1425361"/>
            </a:xfrm>
            <a:custGeom>
              <a:avLst/>
              <a:gdLst/>
              <a:ahLst/>
              <a:cxnLst/>
              <a:rect l="l" t="t" r="r" b="b"/>
              <a:pathLst>
                <a:path w="1704975" h="1504950">
                  <a:moveTo>
                    <a:pt x="0" y="0"/>
                  </a:moveTo>
                  <a:lnTo>
                    <a:pt x="1704975" y="0"/>
                  </a:lnTo>
                  <a:lnTo>
                    <a:pt x="1704975" y="1504950"/>
                  </a:lnTo>
                  <a:lnTo>
                    <a:pt x="0" y="1504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06145" t="-43037" r="-516201" b="-383544"/>
              </a:stretch>
            </a:blipFill>
          </p:spPr>
          <p:txBody>
            <a:bodyPr/>
            <a:lstStyle/>
            <a:p>
              <a:pPr defTabSz="866028"/>
              <a:endParaRPr lang="en-US" sz="17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ED570BFF-CB07-3070-80E2-4EB0977D65E5}"/>
                </a:ext>
              </a:extLst>
            </p:cNvPr>
            <p:cNvSpPr/>
            <p:nvPr/>
          </p:nvSpPr>
          <p:spPr>
            <a:xfrm>
              <a:off x="1019554" y="4677531"/>
              <a:ext cx="1542638" cy="1380255"/>
            </a:xfrm>
            <a:custGeom>
              <a:avLst/>
              <a:gdLst/>
              <a:ahLst/>
              <a:cxnLst/>
              <a:rect l="l" t="t" r="r" b="b"/>
              <a:pathLst>
                <a:path w="1628775" h="1457325">
                  <a:moveTo>
                    <a:pt x="0" y="0"/>
                  </a:moveTo>
                  <a:lnTo>
                    <a:pt x="1628775" y="0"/>
                  </a:lnTo>
                  <a:lnTo>
                    <a:pt x="1628775" y="1457326"/>
                  </a:lnTo>
                  <a:lnTo>
                    <a:pt x="0" y="14573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86549" t="-388888" r="-574269" b="-54901"/>
              </a:stretch>
            </a:blipFill>
          </p:spPr>
          <p:txBody>
            <a:bodyPr/>
            <a:lstStyle/>
            <a:p>
              <a:pPr defTabSz="866028"/>
              <a:endParaRPr lang="en-US" sz="17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084032CC-AD8E-538C-79AE-5D4504442CA4}"/>
                </a:ext>
              </a:extLst>
            </p:cNvPr>
            <p:cNvSpPr/>
            <p:nvPr/>
          </p:nvSpPr>
          <p:spPr>
            <a:xfrm>
              <a:off x="414756" y="3012389"/>
              <a:ext cx="1614808" cy="1425361"/>
            </a:xfrm>
            <a:custGeom>
              <a:avLst/>
              <a:gdLst/>
              <a:ahLst/>
              <a:cxnLst/>
              <a:rect l="l" t="t" r="r" b="b"/>
              <a:pathLst>
                <a:path w="1704975" h="1504950">
                  <a:moveTo>
                    <a:pt x="0" y="0"/>
                  </a:moveTo>
                  <a:lnTo>
                    <a:pt x="1704975" y="0"/>
                  </a:lnTo>
                  <a:lnTo>
                    <a:pt x="1704975" y="1504950"/>
                  </a:lnTo>
                  <a:lnTo>
                    <a:pt x="0" y="1504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06145" t="-43037" r="-516201" b="-383544"/>
              </a:stretch>
            </a:blipFill>
          </p:spPr>
          <p:txBody>
            <a:bodyPr/>
            <a:lstStyle/>
            <a:p>
              <a:pPr defTabSz="866028"/>
              <a:endParaRPr lang="en-US" sz="17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EE03BC49-282D-6D94-FA92-23D8C71FAB54}"/>
                </a:ext>
              </a:extLst>
            </p:cNvPr>
            <p:cNvSpPr/>
            <p:nvPr/>
          </p:nvSpPr>
          <p:spPr>
            <a:xfrm rot="265188">
              <a:off x="392576" y="191251"/>
              <a:ext cx="1253957" cy="1118638"/>
            </a:xfrm>
            <a:custGeom>
              <a:avLst/>
              <a:gdLst/>
              <a:ahLst/>
              <a:cxnLst/>
              <a:rect l="l" t="t" r="r" b="b"/>
              <a:pathLst>
                <a:path w="1323975" h="1181100">
                  <a:moveTo>
                    <a:pt x="0" y="0"/>
                  </a:moveTo>
                  <a:lnTo>
                    <a:pt x="1323975" y="0"/>
                  </a:lnTo>
                  <a:lnTo>
                    <a:pt x="1323975" y="1181100"/>
                  </a:lnTo>
                  <a:lnTo>
                    <a:pt x="0" y="11811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67625" t="-304838" r="-691366" b="-266129"/>
              </a:stretch>
            </a:blipFill>
          </p:spPr>
          <p:txBody>
            <a:bodyPr/>
            <a:lstStyle/>
            <a:p>
              <a:pPr defTabSz="866028"/>
              <a:endParaRPr lang="en-US" sz="1705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7C14449-E958-7E88-F812-0F83BE556D7D}"/>
                </a:ext>
              </a:extLst>
            </p:cNvPr>
            <p:cNvSpPr/>
            <p:nvPr/>
          </p:nvSpPr>
          <p:spPr>
            <a:xfrm rot="762305">
              <a:off x="155404" y="5975365"/>
              <a:ext cx="1253957" cy="1118638"/>
            </a:xfrm>
            <a:custGeom>
              <a:avLst/>
              <a:gdLst/>
              <a:ahLst/>
              <a:cxnLst/>
              <a:rect l="l" t="t" r="r" b="b"/>
              <a:pathLst>
                <a:path w="1323975" h="1181100">
                  <a:moveTo>
                    <a:pt x="0" y="0"/>
                  </a:moveTo>
                  <a:lnTo>
                    <a:pt x="1323975" y="0"/>
                  </a:lnTo>
                  <a:lnTo>
                    <a:pt x="1323975" y="1181100"/>
                  </a:lnTo>
                  <a:lnTo>
                    <a:pt x="0" y="11811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67625" t="-304838" r="-691366" b="-266129"/>
              </a:stretch>
            </a:blipFill>
          </p:spPr>
          <p:txBody>
            <a:bodyPr/>
            <a:lstStyle/>
            <a:p>
              <a:pPr defTabSz="866028"/>
              <a:endParaRPr lang="en-US" sz="1705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E539ADBC-6F26-F307-A97D-CC0F47178405}"/>
              </a:ext>
            </a:extLst>
          </p:cNvPr>
          <p:cNvSpPr txBox="1"/>
          <p:nvPr/>
        </p:nvSpPr>
        <p:spPr>
          <a:xfrm rot="19614669">
            <a:off x="3784322" y="1390479"/>
            <a:ext cx="49872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atin typeface="Brittany Signature" pitchFamily="2" charset="0"/>
              </a:rPr>
              <a:t>May Birthdays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EFC8430-3A53-DB9C-DC1C-C9A387B42DB0}"/>
              </a:ext>
            </a:extLst>
          </p:cNvPr>
          <p:cNvSpPr txBox="1">
            <a:spLocks/>
          </p:cNvSpPr>
          <p:nvPr/>
        </p:nvSpPr>
        <p:spPr>
          <a:xfrm>
            <a:off x="7619931" y="6587307"/>
            <a:ext cx="4183008" cy="53556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US" sz="2200" dirty="0">
                <a:latin typeface="Bodoni MT" panose="02070603080606020203" pitchFamily="18" charset="0"/>
                <a:hlinkClick r:id="rId6"/>
              </a:rPr>
              <a:t>https://wheelofnames.com/</a:t>
            </a:r>
            <a:endParaRPr lang="en-US" sz="2200" dirty="0">
              <a:latin typeface="Bodoni MT" panose="02070603080606020203" pitchFamily="18" charset="0"/>
            </a:endParaRPr>
          </a:p>
          <a:p>
            <a:pPr marL="0" indent="0" algn="ctr">
              <a:buFont typeface="Arial" pitchFamily="34" charset="0"/>
              <a:buNone/>
            </a:pPr>
            <a:endParaRPr lang="en-US" sz="2200" dirty="0">
              <a:latin typeface="Bodoni MT" panose="02070603080606020203" pitchFamily="18" charset="0"/>
            </a:endParaRPr>
          </a:p>
          <a:p>
            <a:pPr marL="0" indent="0" algn="ctr">
              <a:buFont typeface="Arial" pitchFamily="34" charset="0"/>
              <a:buNone/>
            </a:pPr>
            <a:endParaRPr lang="en-US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77CDA7A-4D13-60AF-1433-367AEBEFE5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671" b="97558" l="5091" r="96485">
                        <a14:foregroundMark x1="34182" y1="6298" x2="52242" y2="5527"/>
                        <a14:foregroundMark x1="5212" y1="42802" x2="24727" y2="46658"/>
                        <a14:foregroundMark x1="30667" y1="24422" x2="53576" y2="16967"/>
                        <a14:foregroundMark x1="53576" y1="16967" x2="64727" y2="21722"/>
                        <a14:foregroundMark x1="64727" y1="21722" x2="66061" y2="22879"/>
                        <a14:foregroundMark x1="95273" y1="48972" x2="83273" y2="49486"/>
                        <a14:foregroundMark x1="96485" y1="49100" x2="96242" y2="51028"/>
                        <a14:foregroundMark x1="40364" y1="92931" x2="51515" y2="89717"/>
                        <a14:foregroundMark x1="24727" y1="68252" x2="59152" y2="77635"/>
                        <a14:foregroundMark x1="59152" y1="77635" x2="72121" y2="76735"/>
                        <a14:foregroundMark x1="72121" y1="76735" x2="70545" y2="65039"/>
                        <a14:foregroundMark x1="74182" y1="65039" x2="62182" y2="76350"/>
                        <a14:foregroundMark x1="62182" y1="76350" x2="59030" y2="77378"/>
                        <a14:foregroundMark x1="45091" y1="97558" x2="47879" y2="91517"/>
                        <a14:foregroundMark x1="22909" y1="27763" x2="62424" y2="21208"/>
                        <a14:foregroundMark x1="62424" y1="21208" x2="67636" y2="25321"/>
                        <a14:foregroundMark x1="29576" y1="72108" x2="30061" y2="76864"/>
                        <a14:foregroundMark x1="53818" y1="1671" x2="44242" y2="16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7276" y="1536589"/>
            <a:ext cx="4949884" cy="466789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363DF8D-5196-B75F-9C4F-A0DA9E34AA2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62759" y="3257805"/>
            <a:ext cx="1159112" cy="110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12306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4040E9-DC85-41B1-97BA-59CB5076067E}"/>
              </a:ext>
            </a:extLst>
          </p:cNvPr>
          <p:cNvSpPr/>
          <p:nvPr/>
        </p:nvSpPr>
        <p:spPr>
          <a:xfrm>
            <a:off x="2" y="149"/>
            <a:ext cx="13342937" cy="7488441"/>
          </a:xfrm>
          <a:prstGeom prst="rect">
            <a:avLst/>
          </a:prstGeom>
          <a:solidFill>
            <a:srgbClr val="FEFDE6">
              <a:alpha val="92000"/>
            </a:srgb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45">
              <a:solidFill>
                <a:schemeClr val="tx1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5CE2CD4-ED68-42A9-AAAC-F840A5F7D5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79392" y="1714926"/>
            <a:ext cx="7202924" cy="53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8DF45C-3E6B-423B-A356-992E4BC29B3D}"/>
              </a:ext>
            </a:extLst>
          </p:cNvPr>
          <p:cNvSpPr txBox="1"/>
          <p:nvPr/>
        </p:nvSpPr>
        <p:spPr>
          <a:xfrm>
            <a:off x="4589810" y="926679"/>
            <a:ext cx="4163319" cy="12038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23">
                <a:solidFill>
                  <a:srgbClr val="C00000"/>
                </a:solidFill>
                <a:latin typeface="Mistral" panose="03090702030407020403" pitchFamily="66" charset="0"/>
                <a:ea typeface="Nexa Bold" charset="0"/>
                <a:cs typeface="Nexa Bold" charset="0"/>
              </a:rPr>
              <a:t>Adjournment</a:t>
            </a:r>
          </a:p>
        </p:txBody>
      </p:sp>
      <p:pic>
        <p:nvPicPr>
          <p:cNvPr id="2" name="Delta National Hymn">
            <a:hlinkClick r:id="" action="ppaction://media"/>
            <a:extLst>
              <a:ext uri="{FF2B5EF4-FFF2-40B4-BE49-F238E27FC236}">
                <a16:creationId xmlns:a16="http://schemas.microsoft.com/office/drawing/2014/main" id="{A7687AD0-4C45-408D-8250-88DC301F5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8825" y="6234963"/>
            <a:ext cx="406400" cy="406400"/>
          </a:xfrm>
          <a:prstGeom prst="rect">
            <a:avLst/>
          </a:prstGeom>
        </p:spPr>
      </p:pic>
      <p:pic>
        <p:nvPicPr>
          <p:cNvPr id="3" name="National Hymn - Instrumental">
            <a:hlinkClick r:id="" action="ppaction://media"/>
            <a:extLst>
              <a:ext uri="{FF2B5EF4-FFF2-40B4-BE49-F238E27FC236}">
                <a16:creationId xmlns:a16="http://schemas.microsoft.com/office/drawing/2014/main" id="{614247AB-4195-4988-AF4E-20C67A798BD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43199" y="6133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66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5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924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powerpoint-template-24">
  <a:themeElements>
    <a:clrScheme name="">
      <a:dk1>
        <a:srgbClr val="5F5F5F"/>
      </a:dk1>
      <a:lt1>
        <a:srgbClr val="FFFFFF"/>
      </a:lt1>
      <a:dk2>
        <a:srgbClr val="5F5F5F"/>
      </a:dk2>
      <a:lt2>
        <a:srgbClr val="006EE6"/>
      </a:lt2>
      <a:accent1>
        <a:srgbClr val="329AFF"/>
      </a:accent1>
      <a:accent2>
        <a:srgbClr val="EA0B00"/>
      </a:accent2>
      <a:accent3>
        <a:srgbClr val="FFFFFF"/>
      </a:accent3>
      <a:accent4>
        <a:srgbClr val="505050"/>
      </a:accent4>
      <a:accent5>
        <a:srgbClr val="ADCAFF"/>
      </a:accent5>
      <a:accent6>
        <a:srgbClr val="D40900"/>
      </a:accent6>
      <a:hlink>
        <a:srgbClr val="FFDB29"/>
      </a:hlink>
      <a:folHlink>
        <a:srgbClr val="FFFFFF"/>
      </a:folHlink>
    </a:clrScheme>
    <a:fontScheme name="powerpoint-template-24">
      <a:majorFont>
        <a:latin typeface="Microsoft Sans Serif"/>
        <a:ea typeface=""/>
        <a:cs typeface=""/>
      </a:majorFont>
      <a:minorFont>
        <a:latin typeface="Microsoft Sans Serif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0C209B"/>
        </a:lt2>
        <a:accent1>
          <a:srgbClr val="2167BF"/>
        </a:accent1>
        <a:accent2>
          <a:srgbClr val="C60C0D"/>
        </a:accent2>
        <a:accent3>
          <a:srgbClr val="FFFFFF"/>
        </a:accent3>
        <a:accent4>
          <a:srgbClr val="404040"/>
        </a:accent4>
        <a:accent5>
          <a:srgbClr val="ABB8DC"/>
        </a:accent5>
        <a:accent6>
          <a:srgbClr val="B30A0B"/>
        </a:accent6>
        <a:hlink>
          <a:srgbClr val="4793C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0E0F83"/>
        </a:lt2>
        <a:accent1>
          <a:srgbClr val="4049D2"/>
        </a:accent1>
        <a:accent2>
          <a:srgbClr val="494FD9"/>
        </a:accent2>
        <a:accent3>
          <a:srgbClr val="FFFFFF"/>
        </a:accent3>
        <a:accent4>
          <a:srgbClr val="404040"/>
        </a:accent4>
        <a:accent5>
          <a:srgbClr val="AFB1E5"/>
        </a:accent5>
        <a:accent6>
          <a:srgbClr val="4147C4"/>
        </a:accent6>
        <a:hlink>
          <a:srgbClr val="757DD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4B8ACD"/>
        </a:lt2>
        <a:accent1>
          <a:srgbClr val="5C98C2"/>
        </a:accent1>
        <a:accent2>
          <a:srgbClr val="93BAD6"/>
        </a:accent2>
        <a:accent3>
          <a:srgbClr val="FFFFFF"/>
        </a:accent3>
        <a:accent4>
          <a:srgbClr val="404040"/>
        </a:accent4>
        <a:accent5>
          <a:srgbClr val="B5CADD"/>
        </a:accent5>
        <a:accent6>
          <a:srgbClr val="85A8C2"/>
        </a:accent6>
        <a:hlink>
          <a:srgbClr val="AECDE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114682"/>
        </a:lt2>
        <a:accent1>
          <a:srgbClr val="295B99"/>
        </a:accent1>
        <a:accent2>
          <a:srgbClr val="406DA6"/>
        </a:accent2>
        <a:accent3>
          <a:srgbClr val="FFFFFF"/>
        </a:accent3>
        <a:accent4>
          <a:srgbClr val="404040"/>
        </a:accent4>
        <a:accent5>
          <a:srgbClr val="ACB5CA"/>
        </a:accent5>
        <a:accent6>
          <a:srgbClr val="396296"/>
        </a:accent6>
        <a:hlink>
          <a:srgbClr val="5F84B5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617180"/>
        </a:lt2>
        <a:accent1>
          <a:srgbClr val="85919F"/>
        </a:accent1>
        <a:accent2>
          <a:srgbClr val="96A3AF"/>
        </a:accent2>
        <a:accent3>
          <a:srgbClr val="FFFFFF"/>
        </a:accent3>
        <a:accent4>
          <a:srgbClr val="404040"/>
        </a:accent4>
        <a:accent5>
          <a:srgbClr val="C2C7CD"/>
        </a:accent5>
        <a:accent6>
          <a:srgbClr val="87939E"/>
        </a:accent6>
        <a:hlink>
          <a:srgbClr val="AFB9C3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C8C8C8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8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20000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9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D00000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0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397AFD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1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3892FE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2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FC90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3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FA21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4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BDD006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5">
        <a:dk1>
          <a:srgbClr val="4D4D4D"/>
        </a:dk1>
        <a:lt1>
          <a:srgbClr val="FFFFFF"/>
        </a:lt1>
        <a:dk2>
          <a:srgbClr val="4D4D4D"/>
        </a:dk2>
        <a:lt2>
          <a:srgbClr val="00632B"/>
        </a:lt2>
        <a:accent1>
          <a:srgbClr val="009A5A"/>
        </a:accent1>
        <a:accent2>
          <a:srgbClr val="00B069"/>
        </a:accent2>
        <a:accent3>
          <a:srgbClr val="FFFFFF"/>
        </a:accent3>
        <a:accent4>
          <a:srgbClr val="404040"/>
        </a:accent4>
        <a:accent5>
          <a:srgbClr val="AACAB5"/>
        </a:accent5>
        <a:accent6>
          <a:srgbClr val="009F5E"/>
        </a:accent6>
        <a:hlink>
          <a:srgbClr val="5DC3E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0C209B"/>
        </a:lt2>
        <a:accent1>
          <a:srgbClr val="2167BF"/>
        </a:accent1>
        <a:accent2>
          <a:srgbClr val="C60C0D"/>
        </a:accent2>
        <a:accent3>
          <a:srgbClr val="FFFFFF"/>
        </a:accent3>
        <a:accent4>
          <a:srgbClr val="404040"/>
        </a:accent4>
        <a:accent5>
          <a:srgbClr val="ABB8DC"/>
        </a:accent5>
        <a:accent6>
          <a:srgbClr val="B30A0B"/>
        </a:accent6>
        <a:hlink>
          <a:srgbClr val="4793C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0E0F83"/>
        </a:lt2>
        <a:accent1>
          <a:srgbClr val="4049D2"/>
        </a:accent1>
        <a:accent2>
          <a:srgbClr val="494FD9"/>
        </a:accent2>
        <a:accent3>
          <a:srgbClr val="FFFFFF"/>
        </a:accent3>
        <a:accent4>
          <a:srgbClr val="404040"/>
        </a:accent4>
        <a:accent5>
          <a:srgbClr val="AFB1E5"/>
        </a:accent5>
        <a:accent6>
          <a:srgbClr val="4147C4"/>
        </a:accent6>
        <a:hlink>
          <a:srgbClr val="757DD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4B8ACD"/>
        </a:lt2>
        <a:accent1>
          <a:srgbClr val="5C98C2"/>
        </a:accent1>
        <a:accent2>
          <a:srgbClr val="93BAD6"/>
        </a:accent2>
        <a:accent3>
          <a:srgbClr val="FFFFFF"/>
        </a:accent3>
        <a:accent4>
          <a:srgbClr val="404040"/>
        </a:accent4>
        <a:accent5>
          <a:srgbClr val="B5CADD"/>
        </a:accent5>
        <a:accent6>
          <a:srgbClr val="85A8C2"/>
        </a:accent6>
        <a:hlink>
          <a:srgbClr val="AECDE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114682"/>
        </a:lt2>
        <a:accent1>
          <a:srgbClr val="295B99"/>
        </a:accent1>
        <a:accent2>
          <a:srgbClr val="406DA6"/>
        </a:accent2>
        <a:accent3>
          <a:srgbClr val="FFFFFF"/>
        </a:accent3>
        <a:accent4>
          <a:srgbClr val="404040"/>
        </a:accent4>
        <a:accent5>
          <a:srgbClr val="ACB5CA"/>
        </a:accent5>
        <a:accent6>
          <a:srgbClr val="396296"/>
        </a:accent6>
        <a:hlink>
          <a:srgbClr val="5F84B5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617180"/>
        </a:lt2>
        <a:accent1>
          <a:srgbClr val="85919F"/>
        </a:accent1>
        <a:accent2>
          <a:srgbClr val="96A3AF"/>
        </a:accent2>
        <a:accent3>
          <a:srgbClr val="FFFFFF"/>
        </a:accent3>
        <a:accent4>
          <a:srgbClr val="404040"/>
        </a:accent4>
        <a:accent5>
          <a:srgbClr val="C2C7CD"/>
        </a:accent5>
        <a:accent6>
          <a:srgbClr val="87939E"/>
        </a:accent6>
        <a:hlink>
          <a:srgbClr val="AFB9C3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C8C8C8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8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20000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9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D00000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0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397AFD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1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3892FE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2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FC90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3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FFA21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4">
        <a:dk1>
          <a:srgbClr val="4D4D4D"/>
        </a:dk1>
        <a:lt1>
          <a:srgbClr val="FFFFFF"/>
        </a:lt1>
        <a:dk2>
          <a:srgbClr val="4D4D4D"/>
        </a:dk2>
        <a:lt2>
          <a:srgbClr val="888888"/>
        </a:lt2>
        <a:accent1>
          <a:srgbClr val="9E9E9E"/>
        </a:accent1>
        <a:accent2>
          <a:srgbClr val="BEBEBE"/>
        </a:accent2>
        <a:accent3>
          <a:srgbClr val="FFFFFF"/>
        </a:accent3>
        <a:accent4>
          <a:srgbClr val="404040"/>
        </a:accent4>
        <a:accent5>
          <a:srgbClr val="CCCCCC"/>
        </a:accent5>
        <a:accent6>
          <a:srgbClr val="ACACAC"/>
        </a:accent6>
        <a:hlink>
          <a:srgbClr val="BDD006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5">
        <a:dk1>
          <a:srgbClr val="4D4D4D"/>
        </a:dk1>
        <a:lt1>
          <a:srgbClr val="FFFFFF"/>
        </a:lt1>
        <a:dk2>
          <a:srgbClr val="4D4D4D"/>
        </a:dk2>
        <a:lt2>
          <a:srgbClr val="00632B"/>
        </a:lt2>
        <a:accent1>
          <a:srgbClr val="009A5A"/>
        </a:accent1>
        <a:accent2>
          <a:srgbClr val="00B069"/>
        </a:accent2>
        <a:accent3>
          <a:srgbClr val="FFFFFF"/>
        </a:accent3>
        <a:accent4>
          <a:srgbClr val="404040"/>
        </a:accent4>
        <a:accent5>
          <a:srgbClr val="AACAB5"/>
        </a:accent5>
        <a:accent6>
          <a:srgbClr val="009F5E"/>
        </a:accent6>
        <a:hlink>
          <a:srgbClr val="5DC3E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6">
        <a:dk1>
          <a:srgbClr val="4D4D4D"/>
        </a:dk1>
        <a:lt1>
          <a:srgbClr val="FFFFFF"/>
        </a:lt1>
        <a:dk2>
          <a:srgbClr val="4D4D4D"/>
        </a:dk2>
        <a:lt2>
          <a:srgbClr val="4290A6"/>
        </a:lt2>
        <a:accent1>
          <a:srgbClr val="14B2CE"/>
        </a:accent1>
        <a:accent2>
          <a:srgbClr val="38C2DE"/>
        </a:accent2>
        <a:accent3>
          <a:srgbClr val="FFFFFF"/>
        </a:accent3>
        <a:accent4>
          <a:srgbClr val="404040"/>
        </a:accent4>
        <a:accent5>
          <a:srgbClr val="AAD5E3"/>
        </a:accent5>
        <a:accent6>
          <a:srgbClr val="32B0C9"/>
        </a:accent6>
        <a:hlink>
          <a:srgbClr val="61E6F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5_Office Theme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2126</TotalTime>
  <Words>2944</Words>
  <Application>Microsoft Office PowerPoint</Application>
  <PresentationFormat>Custom</PresentationFormat>
  <Paragraphs>731</Paragraphs>
  <Slides>78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11</vt:i4>
      </vt:variant>
      <vt:variant>
        <vt:lpstr>Slide Titles</vt:lpstr>
      </vt:variant>
      <vt:variant>
        <vt:i4>78</vt:i4>
      </vt:variant>
    </vt:vector>
  </HeadingPairs>
  <TitlesOfParts>
    <vt:vector size="109" baseType="lpstr">
      <vt:lpstr>Aptos</vt:lpstr>
      <vt:lpstr>Lucida Calligraphy</vt:lpstr>
      <vt:lpstr>Wingdings</vt:lpstr>
      <vt:lpstr>Mistral</vt:lpstr>
      <vt:lpstr>Roboto</vt:lpstr>
      <vt:lpstr>Calibri</vt:lpstr>
      <vt:lpstr>Bookman Old Style</vt:lpstr>
      <vt:lpstr>Amasis MT Pro</vt:lpstr>
      <vt:lpstr>Monotype Corsiva</vt:lpstr>
      <vt:lpstr>Caligane Demo</vt:lpstr>
      <vt:lpstr>Great Vibes</vt:lpstr>
      <vt:lpstr>Edwardian Script ITC</vt:lpstr>
      <vt:lpstr>Brittany Signature</vt:lpstr>
      <vt:lpstr>Bodoni</vt:lpstr>
      <vt:lpstr>Amasis MT Pro Black</vt:lpstr>
      <vt:lpstr>Arial</vt:lpstr>
      <vt:lpstr>Sometimes</vt:lpstr>
      <vt:lpstr>Microsoft Sans Serif</vt:lpstr>
      <vt:lpstr>Goudy Type</vt:lpstr>
      <vt:lpstr>Bodoni MT</vt:lpstr>
      <vt:lpstr>1_Office Theme</vt:lpstr>
      <vt:lpstr>2_Office Theme</vt:lpstr>
      <vt:lpstr>Office Theme</vt:lpstr>
      <vt:lpstr>6_Office Theme</vt:lpstr>
      <vt:lpstr>powerpoint-template-24</vt:lpstr>
      <vt:lpstr>5_Office Theme</vt:lpstr>
      <vt:lpstr>3_Office Theme</vt:lpstr>
      <vt:lpstr>4_Office Theme</vt:lpstr>
      <vt:lpstr>7_Office Theme</vt:lpstr>
      <vt:lpstr>8_Office Theme</vt:lpstr>
      <vt:lpstr>9_Office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Great Elephant Exchange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2023 Powerpoint - SBK</dc:title>
  <dc:creator>Sheila Keys</dc:creator>
  <cp:lastModifiedBy>Sheila Keys</cp:lastModifiedBy>
  <cp:revision>4</cp:revision>
  <cp:lastPrinted>2024-11-01T16:01:15Z</cp:lastPrinted>
  <dcterms:created xsi:type="dcterms:W3CDTF">2006-08-16T00:00:00Z</dcterms:created>
  <dcterms:modified xsi:type="dcterms:W3CDTF">2025-05-03T16:22:54Z</dcterms:modified>
  <dc:identifier>DAExszo1eag</dc:identifier>
</cp:coreProperties>
</file>